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8" r:id="rId4"/>
  </p:sldMasterIdLst>
  <p:notesMasterIdLst>
    <p:notesMasterId r:id="rId37"/>
  </p:notesMasterIdLst>
  <p:handoutMasterIdLst>
    <p:handoutMasterId r:id="rId38"/>
  </p:handoutMasterIdLst>
  <p:sldIdLst>
    <p:sldId id="257" r:id="rId5"/>
    <p:sldId id="258" r:id="rId6"/>
    <p:sldId id="266" r:id="rId7"/>
    <p:sldId id="259" r:id="rId8"/>
    <p:sldId id="260" r:id="rId9"/>
    <p:sldId id="267" r:id="rId10"/>
    <p:sldId id="289" r:id="rId11"/>
    <p:sldId id="292" r:id="rId12"/>
    <p:sldId id="291" r:id="rId13"/>
    <p:sldId id="269" r:id="rId14"/>
    <p:sldId id="268" r:id="rId15"/>
    <p:sldId id="270" r:id="rId16"/>
    <p:sldId id="271" r:id="rId17"/>
    <p:sldId id="293" r:id="rId18"/>
    <p:sldId id="272" r:id="rId19"/>
    <p:sldId id="273" r:id="rId20"/>
    <p:sldId id="274" r:id="rId21"/>
    <p:sldId id="275" r:id="rId22"/>
    <p:sldId id="278" r:id="rId23"/>
    <p:sldId id="276" r:id="rId24"/>
    <p:sldId id="277" r:id="rId25"/>
    <p:sldId id="279" r:id="rId26"/>
    <p:sldId id="280" r:id="rId27"/>
    <p:sldId id="281" r:id="rId28"/>
    <p:sldId id="282" r:id="rId29"/>
    <p:sldId id="283" r:id="rId30"/>
    <p:sldId id="288" r:id="rId31"/>
    <p:sldId id="284" r:id="rId32"/>
    <p:sldId id="286" r:id="rId33"/>
    <p:sldId id="287" r:id="rId34"/>
    <p:sldId id="285" r:id="rId35"/>
    <p:sldId id="265" r:id="rId36"/>
  </p:sldIdLst>
  <p:sldSz cx="12192000" cy="6858000"/>
  <p:notesSz cx="6858000" cy="9144000"/>
  <p:defaultTextStyle>
    <a:defPPr>
      <a:defRPr lang="en-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1AB45C8-E475-C48F-3ACC-46AC6DC79B32}" name="Žaklin  Butinar" initials="ŽB" userId="S::zaklin.butinar@eurisy.eu::80f9b38a-057c-4d34-bb99-a77fb6597b24"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0E145D"/>
    <a:srgbClr val="0D14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688" autoAdjust="0"/>
  </p:normalViewPr>
  <p:slideViewPr>
    <p:cSldViewPr snapToGrid="0">
      <p:cViewPr varScale="1">
        <p:scale>
          <a:sx n="91" d="100"/>
          <a:sy n="91" d="100"/>
        </p:scale>
        <p:origin x="1314" y="114"/>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vert Van Bever" userId="f6869c4f-2183-409f-a8da-8e040f8ca474" providerId="ADAL" clId="{DDDBD737-4312-4FFE-B0F4-7A66D2F9C4A0}"/>
    <pc:docChg chg="custSel modSld">
      <pc:chgData name="Evert Van Bever" userId="f6869c4f-2183-409f-a8da-8e040f8ca474" providerId="ADAL" clId="{DDDBD737-4312-4FFE-B0F4-7A66D2F9C4A0}" dt="2025-10-30T13:59:51.606" v="14" actId="14100"/>
      <pc:docMkLst>
        <pc:docMk/>
      </pc:docMkLst>
      <pc:sldChg chg="addSp delSp modSp mod">
        <pc:chgData name="Evert Van Bever" userId="f6869c4f-2183-409f-a8da-8e040f8ca474" providerId="ADAL" clId="{DDDBD737-4312-4FFE-B0F4-7A66D2F9C4A0}" dt="2025-10-30T13:59:51.606" v="14" actId="14100"/>
        <pc:sldMkLst>
          <pc:docMk/>
          <pc:sldMk cId="20205263" sldId="278"/>
        </pc:sldMkLst>
        <pc:picChg chg="add mod">
          <ac:chgData name="Evert Van Bever" userId="f6869c4f-2183-409f-a8da-8e040f8ca474" providerId="ADAL" clId="{DDDBD737-4312-4FFE-B0F4-7A66D2F9C4A0}" dt="2025-10-30T13:59:51.606" v="14" actId="14100"/>
          <ac:picMkLst>
            <pc:docMk/>
            <pc:sldMk cId="20205263" sldId="278"/>
            <ac:picMk id="6" creationId="{56634618-4D6F-7B6D-1FAC-12EF6B55F552}"/>
          </ac:picMkLst>
        </pc:picChg>
        <pc:picChg chg="del">
          <ac:chgData name="Evert Van Bever" userId="f6869c4f-2183-409f-a8da-8e040f8ca474" providerId="ADAL" clId="{DDDBD737-4312-4FFE-B0F4-7A66D2F9C4A0}" dt="2025-10-30T13:59:44.300" v="10" actId="478"/>
          <ac:picMkLst>
            <pc:docMk/>
            <pc:sldMk cId="20205263" sldId="278"/>
            <ac:picMk id="8" creationId="{A9A387A1-A437-EC1E-F253-A679C2B2CE82}"/>
          </ac:picMkLst>
        </pc:picChg>
      </pc:sldChg>
      <pc:sldChg chg="addSp delSp modSp mod">
        <pc:chgData name="Evert Van Bever" userId="f6869c4f-2183-409f-a8da-8e040f8ca474" providerId="ADAL" clId="{DDDBD737-4312-4FFE-B0F4-7A66D2F9C4A0}" dt="2025-10-30T13:58:21.880" v="9" actId="478"/>
        <pc:sldMkLst>
          <pc:docMk/>
          <pc:sldMk cId="777948037" sldId="291"/>
        </pc:sldMkLst>
        <pc:picChg chg="add mod">
          <ac:chgData name="Evert Van Bever" userId="f6869c4f-2183-409f-a8da-8e040f8ca474" providerId="ADAL" clId="{DDDBD737-4312-4FFE-B0F4-7A66D2F9C4A0}" dt="2025-10-30T13:58:20.228" v="8" actId="1076"/>
          <ac:picMkLst>
            <pc:docMk/>
            <pc:sldMk cId="777948037" sldId="291"/>
            <ac:picMk id="5" creationId="{B1E9972C-F67C-C5BA-17F0-1FAA8CC7E469}"/>
          </ac:picMkLst>
        </pc:picChg>
        <pc:picChg chg="del">
          <ac:chgData name="Evert Van Bever" userId="f6869c4f-2183-409f-a8da-8e040f8ca474" providerId="ADAL" clId="{DDDBD737-4312-4FFE-B0F4-7A66D2F9C4A0}" dt="2025-10-30T13:58:21.880" v="9" actId="478"/>
          <ac:picMkLst>
            <pc:docMk/>
            <pc:sldMk cId="777948037" sldId="291"/>
            <ac:picMk id="8" creationId="{E57D2F8C-DB39-5D70-D1B7-B89B321402D6}"/>
          </ac:picMkLst>
        </pc:picChg>
      </pc:sldChg>
      <pc:sldChg chg="addSp delSp modSp mod">
        <pc:chgData name="Evert Van Bever" userId="f6869c4f-2183-409f-a8da-8e040f8ca474" providerId="ADAL" clId="{DDDBD737-4312-4FFE-B0F4-7A66D2F9C4A0}" dt="2025-10-30T13:57:27.718" v="4" actId="478"/>
        <pc:sldMkLst>
          <pc:docMk/>
          <pc:sldMk cId="2489630935" sldId="292"/>
        </pc:sldMkLst>
        <pc:picChg chg="add mod">
          <ac:chgData name="Evert Van Bever" userId="f6869c4f-2183-409f-a8da-8e040f8ca474" providerId="ADAL" clId="{DDDBD737-4312-4FFE-B0F4-7A66D2F9C4A0}" dt="2025-10-30T13:57:24.243" v="3" actId="1076"/>
          <ac:picMkLst>
            <pc:docMk/>
            <pc:sldMk cId="2489630935" sldId="292"/>
            <ac:picMk id="5" creationId="{118D1E70-4379-A45E-E25D-0F0B7D95D084}"/>
          </ac:picMkLst>
        </pc:picChg>
        <pc:picChg chg="del">
          <ac:chgData name="Evert Van Bever" userId="f6869c4f-2183-409f-a8da-8e040f8ca474" providerId="ADAL" clId="{DDDBD737-4312-4FFE-B0F4-7A66D2F9C4A0}" dt="2025-10-30T13:57:27.718" v="4" actId="478"/>
          <ac:picMkLst>
            <pc:docMk/>
            <pc:sldMk cId="2489630935" sldId="292"/>
            <ac:picMk id="6" creationId="{CC7CD30F-421C-6CE4-DB0F-22D321926E13}"/>
          </ac:picMkLst>
        </pc:picChg>
      </pc:sldChg>
    </pc:docChg>
  </pc:docChgLst>
  <pc:docChgLst>
    <pc:chgData name="Evert Van Bever" userId="f6869c4f-2183-409f-a8da-8e040f8ca474" providerId="ADAL" clId="{68084D5E-8A16-4B06-83AA-724D0399816F}"/>
    <pc:docChg chg="undo redo custSel addSld delSld modSld sldOrd modMainMaster">
      <pc:chgData name="Evert Van Bever" userId="f6869c4f-2183-409f-a8da-8e040f8ca474" providerId="ADAL" clId="{68084D5E-8A16-4B06-83AA-724D0399816F}" dt="2024-11-20T08:10:48.839" v="4712" actId="20577"/>
      <pc:docMkLst>
        <pc:docMk/>
      </pc:docMkLst>
      <pc:sldChg chg="addSp modSp mod delCm">
        <pc:chgData name="Evert Van Bever" userId="f6869c4f-2183-409f-a8da-8e040f8ca474" providerId="ADAL" clId="{68084D5E-8A16-4B06-83AA-724D0399816F}" dt="2024-11-20T08:10:48.839" v="4712" actId="20577"/>
        <pc:sldMkLst>
          <pc:docMk/>
          <pc:sldMk cId="1179258005" sldId="257"/>
        </pc:sldMkLst>
        <pc:extLst>
          <p:ext xmlns:p="http://schemas.openxmlformats.org/presentationml/2006/main" uri="{D6D511B9-2390-475A-947B-AFAB55BFBCF1}">
            <pc226:cmChg xmlns:pc226="http://schemas.microsoft.com/office/powerpoint/2022/06/main/command" chg="del">
              <pc226:chgData name="Evert Van Bever" userId="f6869c4f-2183-409f-a8da-8e040f8ca474" providerId="ADAL" clId="{68084D5E-8A16-4B06-83AA-724D0399816F}" dt="2024-10-17T08:31:33.168" v="3727"/>
              <pc2:cmMkLst xmlns:pc2="http://schemas.microsoft.com/office/powerpoint/2019/9/main/command">
                <pc:docMk/>
                <pc:sldMk cId="1179258005" sldId="257"/>
                <pc2:cmMk id="{6E3FFF7E-DEA7-4FEB-9076-0E95B0A00496}"/>
              </pc2:cmMkLst>
            </pc226:cmChg>
          </p:ext>
        </pc:extLst>
      </pc:sldChg>
      <pc:sldChg chg="delSp modSp mod">
        <pc:chgData name="Evert Van Bever" userId="f6869c4f-2183-409f-a8da-8e040f8ca474" providerId="ADAL" clId="{68084D5E-8A16-4B06-83AA-724D0399816F}" dt="2024-11-06T10:10:43.505" v="4246" actId="313"/>
        <pc:sldMkLst>
          <pc:docMk/>
          <pc:sldMk cId="3017072618" sldId="258"/>
        </pc:sldMkLst>
      </pc:sldChg>
      <pc:sldChg chg="modSp add del mod">
        <pc:chgData name="Evert Van Bever" userId="f6869c4f-2183-409f-a8da-8e040f8ca474" providerId="ADAL" clId="{68084D5E-8A16-4B06-83AA-724D0399816F}" dt="2024-10-15T12:31:12.033" v="550" actId="47"/>
        <pc:sldMkLst>
          <pc:docMk/>
          <pc:sldMk cId="944280895" sldId="259"/>
        </pc:sldMkLst>
      </pc:sldChg>
      <pc:sldChg chg="addSp delSp modSp mod modNotesTx">
        <pc:chgData name="Evert Van Bever" userId="f6869c4f-2183-409f-a8da-8e040f8ca474" providerId="ADAL" clId="{68084D5E-8A16-4B06-83AA-724D0399816F}" dt="2024-11-05T15:30:48.806" v="4095" actId="404"/>
        <pc:sldMkLst>
          <pc:docMk/>
          <pc:sldMk cId="1078394828" sldId="260"/>
        </pc:sldMkLst>
      </pc:sldChg>
      <pc:sldChg chg="add del">
        <pc:chgData name="Evert Van Bever" userId="f6869c4f-2183-409f-a8da-8e040f8ca474" providerId="ADAL" clId="{68084D5E-8A16-4B06-83AA-724D0399816F}" dt="2024-10-15T12:31:17.328" v="551" actId="47"/>
        <pc:sldMkLst>
          <pc:docMk/>
          <pc:sldMk cId="3285194831" sldId="261"/>
        </pc:sldMkLst>
      </pc:sldChg>
      <pc:sldChg chg="add del">
        <pc:chgData name="Evert Van Bever" userId="f6869c4f-2183-409f-a8da-8e040f8ca474" providerId="ADAL" clId="{68084D5E-8A16-4B06-83AA-724D0399816F}" dt="2024-10-15T12:31:17.328" v="551" actId="47"/>
        <pc:sldMkLst>
          <pc:docMk/>
          <pc:sldMk cId="502124225" sldId="262"/>
        </pc:sldMkLst>
      </pc:sldChg>
      <pc:sldChg chg="add del">
        <pc:chgData name="Evert Van Bever" userId="f6869c4f-2183-409f-a8da-8e040f8ca474" providerId="ADAL" clId="{68084D5E-8A16-4B06-83AA-724D0399816F}" dt="2024-10-15T12:31:17.328" v="551" actId="47"/>
        <pc:sldMkLst>
          <pc:docMk/>
          <pc:sldMk cId="131779145" sldId="263"/>
        </pc:sldMkLst>
      </pc:sldChg>
      <pc:sldChg chg="add del">
        <pc:chgData name="Evert Van Bever" userId="f6869c4f-2183-409f-a8da-8e040f8ca474" providerId="ADAL" clId="{68084D5E-8A16-4B06-83AA-724D0399816F}" dt="2024-10-15T12:31:17.328" v="551" actId="47"/>
        <pc:sldMkLst>
          <pc:docMk/>
          <pc:sldMk cId="546869396" sldId="264"/>
        </pc:sldMkLst>
      </pc:sldChg>
      <pc:sldChg chg="delSp modSp new mod">
        <pc:chgData name="Evert Van Bever" userId="f6869c4f-2183-409f-a8da-8e040f8ca474" providerId="ADAL" clId="{68084D5E-8A16-4B06-83AA-724D0399816F}" dt="2024-10-15T12:26:14.154" v="523" actId="313"/>
        <pc:sldMkLst>
          <pc:docMk/>
          <pc:sldMk cId="3095093154" sldId="266"/>
        </pc:sldMkLst>
      </pc:sldChg>
      <pc:sldChg chg="delSp modSp add mod modNotesTx">
        <pc:chgData name="Evert Van Bever" userId="f6869c4f-2183-409f-a8da-8e040f8ca474" providerId="ADAL" clId="{68084D5E-8A16-4B06-83AA-724D0399816F}" dt="2024-11-05T15:30:27.224" v="4089"/>
        <pc:sldMkLst>
          <pc:docMk/>
          <pc:sldMk cId="4087672589" sldId="267"/>
        </pc:sldMkLst>
      </pc:sldChg>
      <pc:sldChg chg="addSp modSp new mod modAnim">
        <pc:chgData name="Evert Van Bever" userId="f6869c4f-2183-409f-a8da-8e040f8ca474" providerId="ADAL" clId="{68084D5E-8A16-4B06-83AA-724D0399816F}" dt="2024-10-16T08:12:41.151" v="805" actId="1076"/>
        <pc:sldMkLst>
          <pc:docMk/>
          <pc:sldMk cId="3788581801" sldId="268"/>
        </pc:sldMkLst>
      </pc:sldChg>
      <pc:sldChg chg="modSp new mod ord">
        <pc:chgData name="Evert Van Bever" userId="f6869c4f-2183-409f-a8da-8e040f8ca474" providerId="ADAL" clId="{68084D5E-8A16-4B06-83AA-724D0399816F}" dt="2024-10-17T09:04:54.400" v="3968" actId="20577"/>
        <pc:sldMkLst>
          <pc:docMk/>
          <pc:sldMk cId="3853102193" sldId="269"/>
        </pc:sldMkLst>
      </pc:sldChg>
      <pc:sldChg chg="addSp modSp new mod">
        <pc:chgData name="Evert Van Bever" userId="f6869c4f-2183-409f-a8da-8e040f8ca474" providerId="ADAL" clId="{68084D5E-8A16-4B06-83AA-724D0399816F}" dt="2024-10-16T08:32:10.353" v="855"/>
        <pc:sldMkLst>
          <pc:docMk/>
          <pc:sldMk cId="248738046" sldId="270"/>
        </pc:sldMkLst>
      </pc:sldChg>
      <pc:sldChg chg="modSp new mod modNotesTx">
        <pc:chgData name="Evert Van Bever" userId="f6869c4f-2183-409f-a8da-8e040f8ca474" providerId="ADAL" clId="{68084D5E-8A16-4B06-83AA-724D0399816F}" dt="2024-10-17T09:05:02.498" v="3970" actId="20577"/>
        <pc:sldMkLst>
          <pc:docMk/>
          <pc:sldMk cId="1453488300" sldId="271"/>
        </pc:sldMkLst>
      </pc:sldChg>
      <pc:sldChg chg="new del">
        <pc:chgData name="Evert Van Bever" userId="f6869c4f-2183-409f-a8da-8e040f8ca474" providerId="ADAL" clId="{68084D5E-8A16-4B06-83AA-724D0399816F}" dt="2024-10-16T08:48:47.815" v="858" actId="47"/>
        <pc:sldMkLst>
          <pc:docMk/>
          <pc:sldMk cId="2982494814" sldId="271"/>
        </pc:sldMkLst>
      </pc:sldChg>
      <pc:sldChg chg="modSp new mod">
        <pc:chgData name="Evert Van Bever" userId="f6869c4f-2183-409f-a8da-8e040f8ca474" providerId="ADAL" clId="{68084D5E-8A16-4B06-83AA-724D0399816F}" dt="2024-10-16T09:08:06.897" v="1137" actId="790"/>
        <pc:sldMkLst>
          <pc:docMk/>
          <pc:sldMk cId="2536567637" sldId="272"/>
        </pc:sldMkLst>
      </pc:sldChg>
      <pc:sldChg chg="addSp modSp new mod">
        <pc:chgData name="Evert Van Bever" userId="f6869c4f-2183-409f-a8da-8e040f8ca474" providerId="ADAL" clId="{68084D5E-8A16-4B06-83AA-724D0399816F}" dt="2024-10-16T09:34:45.721" v="1163" actId="1076"/>
        <pc:sldMkLst>
          <pc:docMk/>
          <pc:sldMk cId="4054745408" sldId="273"/>
        </pc:sldMkLst>
      </pc:sldChg>
      <pc:sldChg chg="addSp delSp modSp add mod modNotesTx">
        <pc:chgData name="Evert Van Bever" userId="f6869c4f-2183-409f-a8da-8e040f8ca474" providerId="ADAL" clId="{68084D5E-8A16-4B06-83AA-724D0399816F}" dt="2024-10-17T09:33:47.321" v="4058" actId="1076"/>
        <pc:sldMkLst>
          <pc:docMk/>
          <pc:sldMk cId="870139406" sldId="274"/>
        </pc:sldMkLst>
      </pc:sldChg>
      <pc:sldChg chg="addSp delSp modSp add mod modNotesTx">
        <pc:chgData name="Evert Van Bever" userId="f6869c4f-2183-409f-a8da-8e040f8ca474" providerId="ADAL" clId="{68084D5E-8A16-4B06-83AA-724D0399816F}" dt="2024-11-05T15:34:04.853" v="4106" actId="1076"/>
        <pc:sldMkLst>
          <pc:docMk/>
          <pc:sldMk cId="1066294647" sldId="275"/>
        </pc:sldMkLst>
      </pc:sldChg>
      <pc:sldChg chg="addSp modSp new mod modNotesTx">
        <pc:chgData name="Evert Van Bever" userId="f6869c4f-2183-409f-a8da-8e040f8ca474" providerId="ADAL" clId="{68084D5E-8A16-4B06-83AA-724D0399816F}" dt="2024-11-05T15:37:18.645" v="4108" actId="20577"/>
        <pc:sldMkLst>
          <pc:docMk/>
          <pc:sldMk cId="2783664021" sldId="276"/>
        </pc:sldMkLst>
      </pc:sldChg>
      <pc:sldChg chg="addSp delSp modSp add mod modNotesTx">
        <pc:chgData name="Evert Van Bever" userId="f6869c4f-2183-409f-a8da-8e040f8ca474" providerId="ADAL" clId="{68084D5E-8A16-4B06-83AA-724D0399816F}" dt="2024-11-06T08:14:38.403" v="4110" actId="6549"/>
        <pc:sldMkLst>
          <pc:docMk/>
          <pc:sldMk cId="1375610555" sldId="277"/>
        </pc:sldMkLst>
      </pc:sldChg>
      <pc:sldChg chg="addSp delSp modSp add mod ord">
        <pc:chgData name="Evert Van Bever" userId="f6869c4f-2183-409f-a8da-8e040f8ca474" providerId="ADAL" clId="{68084D5E-8A16-4B06-83AA-724D0399816F}" dt="2024-10-17T09:34:05.779" v="4065" actId="1076"/>
        <pc:sldMkLst>
          <pc:docMk/>
          <pc:sldMk cId="20205263" sldId="278"/>
        </pc:sldMkLst>
      </pc:sldChg>
      <pc:sldChg chg="delSp modSp new mod">
        <pc:chgData name="Evert Van Bever" userId="f6869c4f-2183-409f-a8da-8e040f8ca474" providerId="ADAL" clId="{68084D5E-8A16-4B06-83AA-724D0399816F}" dt="2024-10-17T09:05:09.430" v="3972" actId="20577"/>
        <pc:sldMkLst>
          <pc:docMk/>
          <pc:sldMk cId="4039371904" sldId="279"/>
        </pc:sldMkLst>
      </pc:sldChg>
      <pc:sldChg chg="modSp new mod modNotesTx">
        <pc:chgData name="Evert Van Bever" userId="f6869c4f-2183-409f-a8da-8e040f8ca474" providerId="ADAL" clId="{68084D5E-8A16-4B06-83AA-724D0399816F}" dt="2024-11-06T08:19:21.391" v="4111"/>
        <pc:sldMkLst>
          <pc:docMk/>
          <pc:sldMk cId="1148328063" sldId="280"/>
        </pc:sldMkLst>
      </pc:sldChg>
      <pc:sldChg chg="addSp modSp new mod">
        <pc:chgData name="Evert Van Bever" userId="f6869c4f-2183-409f-a8da-8e040f8ca474" providerId="ADAL" clId="{68084D5E-8A16-4B06-83AA-724D0399816F}" dt="2024-10-17T08:31:25.248" v="3726" actId="790"/>
        <pc:sldMkLst>
          <pc:docMk/>
          <pc:sldMk cId="2422843870" sldId="281"/>
        </pc:sldMkLst>
      </pc:sldChg>
      <pc:sldChg chg="addSp modSp add mod">
        <pc:chgData name="Evert Van Bever" userId="f6869c4f-2183-409f-a8da-8e040f8ca474" providerId="ADAL" clId="{68084D5E-8A16-4B06-83AA-724D0399816F}" dt="2024-10-17T08:31:04.524" v="3708" actId="21"/>
        <pc:sldMkLst>
          <pc:docMk/>
          <pc:sldMk cId="2996349602" sldId="282"/>
        </pc:sldMkLst>
      </pc:sldChg>
      <pc:sldChg chg="addSp modSp add mod">
        <pc:chgData name="Evert Van Bever" userId="f6869c4f-2183-409f-a8da-8e040f8ca474" providerId="ADAL" clId="{68084D5E-8A16-4B06-83AA-724D0399816F}" dt="2024-10-17T08:21:44.711" v="3605" actId="790"/>
        <pc:sldMkLst>
          <pc:docMk/>
          <pc:sldMk cId="1973833328" sldId="283"/>
        </pc:sldMkLst>
      </pc:sldChg>
      <pc:sldChg chg="addSp modSp new mod">
        <pc:chgData name="Evert Van Bever" userId="f6869c4f-2183-409f-a8da-8e040f8ca474" providerId="ADAL" clId="{68084D5E-8A16-4B06-83AA-724D0399816F}" dt="2024-10-17T08:21:30.342" v="3604" actId="790"/>
        <pc:sldMkLst>
          <pc:docMk/>
          <pc:sldMk cId="709136575" sldId="284"/>
        </pc:sldMkLst>
      </pc:sldChg>
      <pc:sldChg chg="modSp new mod">
        <pc:chgData name="Evert Van Bever" userId="f6869c4f-2183-409f-a8da-8e040f8ca474" providerId="ADAL" clId="{68084D5E-8A16-4B06-83AA-724D0399816F}" dt="2024-10-17T08:23:01.472" v="3663" actId="790"/>
        <pc:sldMkLst>
          <pc:docMk/>
          <pc:sldMk cId="3002801260" sldId="285"/>
        </pc:sldMkLst>
      </pc:sldChg>
      <pc:sldChg chg="modSp add mod modNotesTx">
        <pc:chgData name="Evert Van Bever" userId="f6869c4f-2183-409f-a8da-8e040f8ca474" providerId="ADAL" clId="{68084D5E-8A16-4B06-83AA-724D0399816F}" dt="2024-10-17T08:21:24.016" v="3603" actId="790"/>
        <pc:sldMkLst>
          <pc:docMk/>
          <pc:sldMk cId="1495313184" sldId="286"/>
        </pc:sldMkLst>
      </pc:sldChg>
      <pc:sldChg chg="modSp add mod modNotesTx">
        <pc:chgData name="Evert Van Bever" userId="f6869c4f-2183-409f-a8da-8e040f8ca474" providerId="ADAL" clId="{68084D5E-8A16-4B06-83AA-724D0399816F}" dt="2024-11-06T08:44:14.589" v="4121"/>
        <pc:sldMkLst>
          <pc:docMk/>
          <pc:sldMk cId="176895725" sldId="287"/>
        </pc:sldMkLst>
      </pc:sldChg>
      <pc:sldChg chg="addSp delSp modSp new mod modNotesTx">
        <pc:chgData name="Evert Van Bever" userId="f6869c4f-2183-409f-a8da-8e040f8ca474" providerId="ADAL" clId="{68084D5E-8A16-4B06-83AA-724D0399816F}" dt="2024-11-06T08:40:32.970" v="4120" actId="1076"/>
        <pc:sldMkLst>
          <pc:docMk/>
          <pc:sldMk cId="71350192" sldId="288"/>
        </pc:sldMkLst>
      </pc:sldChg>
      <pc:sldChg chg="modSp new mod">
        <pc:chgData name="Evert Van Bever" userId="f6869c4f-2183-409f-a8da-8e040f8ca474" providerId="ADAL" clId="{68084D5E-8A16-4B06-83AA-724D0399816F}" dt="2024-10-17T09:05:38.431" v="4004" actId="790"/>
        <pc:sldMkLst>
          <pc:docMk/>
          <pc:sldMk cId="3908580088" sldId="289"/>
        </pc:sldMkLst>
      </pc:sldChg>
      <pc:sldChg chg="modSp new mod">
        <pc:chgData name="Evert Van Bever" userId="f6869c4f-2183-409f-a8da-8e040f8ca474" providerId="ADAL" clId="{68084D5E-8A16-4B06-83AA-724D0399816F}" dt="2024-10-17T09:33:54.347" v="4061" actId="27636"/>
        <pc:sldMkLst>
          <pc:docMk/>
          <pc:sldMk cId="1150908719" sldId="290"/>
        </pc:sldMkLst>
      </pc:sldChg>
      <pc:sldChg chg="addSp delSp modSp new mod ord">
        <pc:chgData name="Evert Van Bever" userId="f6869c4f-2183-409f-a8da-8e040f8ca474" providerId="ADAL" clId="{68084D5E-8A16-4B06-83AA-724D0399816F}" dt="2024-10-17T09:31:08.050" v="4043"/>
        <pc:sldMkLst>
          <pc:docMk/>
          <pc:sldMk cId="777948037" sldId="291"/>
        </pc:sldMkLst>
      </pc:sldChg>
      <pc:sldChg chg="add">
        <pc:chgData name="Evert Van Bever" userId="f6869c4f-2183-409f-a8da-8e040f8ca474" providerId="ADAL" clId="{68084D5E-8A16-4B06-83AA-724D0399816F}" dt="2024-10-17T09:30:25.863" v="4028" actId="2890"/>
        <pc:sldMkLst>
          <pc:docMk/>
          <pc:sldMk cId="2489630935" sldId="292"/>
        </pc:sldMkLst>
      </pc:sldChg>
      <pc:sldChg chg="add">
        <pc:chgData name="Evert Van Bever" userId="f6869c4f-2183-409f-a8da-8e040f8ca474" providerId="ADAL" clId="{68084D5E-8A16-4B06-83AA-724D0399816F}" dt="2024-10-17T09:31:15.242" v="4044" actId="2890"/>
        <pc:sldMkLst>
          <pc:docMk/>
          <pc:sldMk cId="3339281316" sldId="293"/>
        </pc:sldMkLst>
      </pc:sldChg>
      <pc:sldChg chg="modSp new mod">
        <pc:chgData name="Evert Van Bever" userId="f6869c4f-2183-409f-a8da-8e040f8ca474" providerId="ADAL" clId="{68084D5E-8A16-4B06-83AA-724D0399816F}" dt="2024-11-13T13:39:23.499" v="4265" actId="790"/>
        <pc:sldMkLst>
          <pc:docMk/>
          <pc:sldMk cId="1958510400" sldId="294"/>
        </pc:sldMkLst>
      </pc:sldChg>
      <pc:sldChg chg="addSp modSp new mod modNotesTx">
        <pc:chgData name="Evert Van Bever" userId="f6869c4f-2183-409f-a8da-8e040f8ca474" providerId="ADAL" clId="{68084D5E-8A16-4B06-83AA-724D0399816F}" dt="2024-11-13T13:49:46.827" v="4294" actId="1076"/>
        <pc:sldMkLst>
          <pc:docMk/>
          <pc:sldMk cId="2241074755" sldId="295"/>
        </pc:sldMkLst>
      </pc:sldChg>
      <pc:sldChg chg="addSp delSp modSp new mod modAnim modNotesTx">
        <pc:chgData name="Evert Van Bever" userId="f6869c4f-2183-409f-a8da-8e040f8ca474" providerId="ADAL" clId="{68084D5E-8A16-4B06-83AA-724D0399816F}" dt="2024-11-13T13:58:40.313" v="4381"/>
        <pc:sldMkLst>
          <pc:docMk/>
          <pc:sldMk cId="4114385195" sldId="296"/>
        </pc:sldMkLst>
      </pc:sldChg>
      <pc:sldChg chg="addSp modSp new mod modAnim">
        <pc:chgData name="Evert Van Bever" userId="f6869c4f-2183-409f-a8da-8e040f8ca474" providerId="ADAL" clId="{68084D5E-8A16-4B06-83AA-724D0399816F}" dt="2024-11-18T15:13:51.570" v="4675" actId="20577"/>
        <pc:sldMkLst>
          <pc:docMk/>
          <pc:sldMk cId="3417772971" sldId="297"/>
        </pc:sldMkLst>
      </pc:sldChg>
      <pc:sldChg chg="new del">
        <pc:chgData name="Evert Van Bever" userId="f6869c4f-2183-409f-a8da-8e040f8ca474" providerId="ADAL" clId="{68084D5E-8A16-4B06-83AA-724D0399816F}" dt="2024-11-15T07:51:37.446" v="4495" actId="2696"/>
        <pc:sldMkLst>
          <pc:docMk/>
          <pc:sldMk cId="643673653" sldId="298"/>
        </pc:sldMkLst>
      </pc:sldChg>
      <pc:sldChg chg="addSp delSp modSp new mod modAnim">
        <pc:chgData name="Evert Van Bever" userId="f6869c4f-2183-409f-a8da-8e040f8ca474" providerId="ADAL" clId="{68084D5E-8A16-4B06-83AA-724D0399816F}" dt="2024-11-15T07:56:23.789" v="4561"/>
        <pc:sldMkLst>
          <pc:docMk/>
          <pc:sldMk cId="3219779426" sldId="298"/>
        </pc:sldMkLst>
      </pc:sldChg>
      <pc:sldChg chg="addSp delSp modSp new mod modAnim">
        <pc:chgData name="Evert Van Bever" userId="f6869c4f-2183-409f-a8da-8e040f8ca474" providerId="ADAL" clId="{68084D5E-8A16-4B06-83AA-724D0399816F}" dt="2024-11-18T15:17:42.078" v="4682" actId="1076"/>
        <pc:sldMkLst>
          <pc:docMk/>
          <pc:sldMk cId="1685565959" sldId="299"/>
        </pc:sldMkLst>
      </pc:sldChg>
      <pc:sldChg chg="addSp delSp modSp add mod">
        <pc:chgData name="Evert Van Bever" userId="f6869c4f-2183-409f-a8da-8e040f8ca474" providerId="ADAL" clId="{68084D5E-8A16-4B06-83AA-724D0399816F}" dt="2024-11-18T15:21:00.703" v="4687" actId="1076"/>
        <pc:sldMkLst>
          <pc:docMk/>
          <pc:sldMk cId="4182647677" sldId="300"/>
        </pc:sldMkLst>
      </pc:sldChg>
      <pc:sldMasterChg chg="modSldLayout">
        <pc:chgData name="Evert Van Bever" userId="f6869c4f-2183-409f-a8da-8e040f8ca474" providerId="ADAL" clId="{68084D5E-8A16-4B06-83AA-724D0399816F}" dt="2024-10-29T08:36:15.391" v="4068" actId="478"/>
        <pc:sldMasterMkLst>
          <pc:docMk/>
          <pc:sldMasterMk cId="1812037883" sldId="2147483658"/>
        </pc:sldMasterMkLst>
        <pc:sldLayoutChg chg="delSp mod">
          <pc:chgData name="Evert Van Bever" userId="f6869c4f-2183-409f-a8da-8e040f8ca474" providerId="ADAL" clId="{68084D5E-8A16-4B06-83AA-724D0399816F}" dt="2024-10-29T08:36:15.391" v="4068" actId="478"/>
          <pc:sldLayoutMkLst>
            <pc:docMk/>
            <pc:sldMasterMk cId="1812037883" sldId="2147483658"/>
            <pc:sldLayoutMk cId="2240550429" sldId="2147483666"/>
          </pc:sldLayoutMkLst>
        </pc:sldLayoutChg>
      </pc:sldMasterChg>
    </pc:docChg>
  </pc:docChgLst>
  <pc:docChgLst>
    <pc:chgData name="Evert Van Bever" userId="f6869c4f-2183-409f-a8da-8e040f8ca474" providerId="ADAL" clId="{4F555C9A-99BC-475A-9B0F-C8D2D3460EA1}"/>
    <pc:docChg chg="undo redo custSel delSld modSld">
      <pc:chgData name="Evert Van Bever" userId="f6869c4f-2183-409f-a8da-8e040f8ca474" providerId="ADAL" clId="{4F555C9A-99BC-475A-9B0F-C8D2D3460EA1}" dt="2025-03-14T11:22:09.732" v="10135" actId="20577"/>
      <pc:docMkLst>
        <pc:docMk/>
      </pc:docMkLst>
      <pc:sldChg chg="modNotesTx">
        <pc:chgData name="Evert Van Bever" userId="f6869c4f-2183-409f-a8da-8e040f8ca474" providerId="ADAL" clId="{4F555C9A-99BC-475A-9B0F-C8D2D3460EA1}" dt="2025-03-13T13:59:38.090" v="397" actId="20577"/>
        <pc:sldMkLst>
          <pc:docMk/>
          <pc:sldMk cId="944280895" sldId="259"/>
        </pc:sldMkLst>
      </pc:sldChg>
      <pc:sldChg chg="modNotesTx">
        <pc:chgData name="Evert Van Bever" userId="f6869c4f-2183-409f-a8da-8e040f8ca474" providerId="ADAL" clId="{4F555C9A-99BC-475A-9B0F-C8D2D3460EA1}" dt="2025-03-13T14:06:10.267" v="1020" actId="20577"/>
        <pc:sldMkLst>
          <pc:docMk/>
          <pc:sldMk cId="1078394828" sldId="260"/>
        </pc:sldMkLst>
      </pc:sldChg>
      <pc:sldChg chg="modNotesTx">
        <pc:chgData name="Evert Van Bever" userId="f6869c4f-2183-409f-a8da-8e040f8ca474" providerId="ADAL" clId="{4F555C9A-99BC-475A-9B0F-C8D2D3460EA1}" dt="2025-03-13T14:08:46.681" v="1203" actId="313"/>
        <pc:sldMkLst>
          <pc:docMk/>
          <pc:sldMk cId="4087672589" sldId="267"/>
        </pc:sldMkLst>
      </pc:sldChg>
      <pc:sldChg chg="modNotesTx">
        <pc:chgData name="Evert Van Bever" userId="f6869c4f-2183-409f-a8da-8e040f8ca474" providerId="ADAL" clId="{4F555C9A-99BC-475A-9B0F-C8D2D3460EA1}" dt="2025-03-13T14:18:33.865" v="1644" actId="20577"/>
        <pc:sldMkLst>
          <pc:docMk/>
          <pc:sldMk cId="3788581801" sldId="268"/>
        </pc:sldMkLst>
      </pc:sldChg>
      <pc:sldChg chg="modNotesTx">
        <pc:chgData name="Evert Van Bever" userId="f6869c4f-2183-409f-a8da-8e040f8ca474" providerId="ADAL" clId="{4F555C9A-99BC-475A-9B0F-C8D2D3460EA1}" dt="2025-03-13T14:16:27.208" v="1408" actId="20577"/>
        <pc:sldMkLst>
          <pc:docMk/>
          <pc:sldMk cId="3853102193" sldId="269"/>
        </pc:sldMkLst>
      </pc:sldChg>
      <pc:sldChg chg="modNotesTx">
        <pc:chgData name="Evert Van Bever" userId="f6869c4f-2183-409f-a8da-8e040f8ca474" providerId="ADAL" clId="{4F555C9A-99BC-475A-9B0F-C8D2D3460EA1}" dt="2025-03-13T14:19:56.694" v="1902" actId="20577"/>
        <pc:sldMkLst>
          <pc:docMk/>
          <pc:sldMk cId="248738046" sldId="270"/>
        </pc:sldMkLst>
      </pc:sldChg>
      <pc:sldChg chg="modNotesTx">
        <pc:chgData name="Evert Van Bever" userId="f6869c4f-2183-409f-a8da-8e040f8ca474" providerId="ADAL" clId="{4F555C9A-99BC-475A-9B0F-C8D2D3460EA1}" dt="2025-03-13T14:25:35.973" v="2455" actId="20577"/>
        <pc:sldMkLst>
          <pc:docMk/>
          <pc:sldMk cId="2536567637" sldId="272"/>
        </pc:sldMkLst>
      </pc:sldChg>
      <pc:sldChg chg="modNotesTx">
        <pc:chgData name="Evert Van Bever" userId="f6869c4f-2183-409f-a8da-8e040f8ca474" providerId="ADAL" clId="{4F555C9A-99BC-475A-9B0F-C8D2D3460EA1}" dt="2025-03-13T14:27:53.399" v="2670" actId="20577"/>
        <pc:sldMkLst>
          <pc:docMk/>
          <pc:sldMk cId="4054745408" sldId="273"/>
        </pc:sldMkLst>
      </pc:sldChg>
      <pc:sldChg chg="modNotesTx">
        <pc:chgData name="Evert Van Bever" userId="f6869c4f-2183-409f-a8da-8e040f8ca474" providerId="ADAL" clId="{4F555C9A-99BC-475A-9B0F-C8D2D3460EA1}" dt="2025-03-13T14:40:22.285" v="2978" actId="20577"/>
        <pc:sldMkLst>
          <pc:docMk/>
          <pc:sldMk cId="870139406" sldId="274"/>
        </pc:sldMkLst>
      </pc:sldChg>
      <pc:sldChg chg="modNotesTx">
        <pc:chgData name="Evert Van Bever" userId="f6869c4f-2183-409f-a8da-8e040f8ca474" providerId="ADAL" clId="{4F555C9A-99BC-475A-9B0F-C8D2D3460EA1}" dt="2025-03-13T14:41:19.599" v="3122" actId="20577"/>
        <pc:sldMkLst>
          <pc:docMk/>
          <pc:sldMk cId="1066294647" sldId="275"/>
        </pc:sldMkLst>
      </pc:sldChg>
      <pc:sldChg chg="modNotesTx">
        <pc:chgData name="Evert Van Bever" userId="f6869c4f-2183-409f-a8da-8e040f8ca474" providerId="ADAL" clId="{4F555C9A-99BC-475A-9B0F-C8D2D3460EA1}" dt="2025-03-13T15:23:15.391" v="3473" actId="20577"/>
        <pc:sldMkLst>
          <pc:docMk/>
          <pc:sldMk cId="2783664021" sldId="276"/>
        </pc:sldMkLst>
      </pc:sldChg>
      <pc:sldChg chg="modNotesTx">
        <pc:chgData name="Evert Van Bever" userId="f6869c4f-2183-409f-a8da-8e040f8ca474" providerId="ADAL" clId="{4F555C9A-99BC-475A-9B0F-C8D2D3460EA1}" dt="2025-03-13T15:10:54.413" v="3187" actId="20577"/>
        <pc:sldMkLst>
          <pc:docMk/>
          <pc:sldMk cId="20205263" sldId="278"/>
        </pc:sldMkLst>
      </pc:sldChg>
      <pc:sldChg chg="modNotesTx">
        <pc:chgData name="Evert Van Bever" userId="f6869c4f-2183-409f-a8da-8e040f8ca474" providerId="ADAL" clId="{4F555C9A-99BC-475A-9B0F-C8D2D3460EA1}" dt="2025-03-14T09:02:43.605" v="5615" actId="313"/>
        <pc:sldMkLst>
          <pc:docMk/>
          <pc:sldMk cId="4039371904" sldId="279"/>
        </pc:sldMkLst>
      </pc:sldChg>
      <pc:sldChg chg="modSp mod modNotesTx">
        <pc:chgData name="Evert Van Bever" userId="f6869c4f-2183-409f-a8da-8e040f8ca474" providerId="ADAL" clId="{4F555C9A-99BC-475A-9B0F-C8D2D3460EA1}" dt="2025-03-14T09:55:28.642" v="6195" actId="313"/>
        <pc:sldMkLst>
          <pc:docMk/>
          <pc:sldMk cId="1148328063" sldId="280"/>
        </pc:sldMkLst>
      </pc:sldChg>
      <pc:sldChg chg="modNotesTx">
        <pc:chgData name="Evert Van Bever" userId="f6869c4f-2183-409f-a8da-8e040f8ca474" providerId="ADAL" clId="{4F555C9A-99BC-475A-9B0F-C8D2D3460EA1}" dt="2025-03-14T10:02:19.972" v="7096" actId="313"/>
        <pc:sldMkLst>
          <pc:docMk/>
          <pc:sldMk cId="2422843870" sldId="281"/>
        </pc:sldMkLst>
      </pc:sldChg>
      <pc:sldChg chg="modNotesTx">
        <pc:chgData name="Evert Van Bever" userId="f6869c4f-2183-409f-a8da-8e040f8ca474" providerId="ADAL" clId="{4F555C9A-99BC-475A-9B0F-C8D2D3460EA1}" dt="2025-03-14T10:33:53.126" v="7725" actId="313"/>
        <pc:sldMkLst>
          <pc:docMk/>
          <pc:sldMk cId="2996349602" sldId="282"/>
        </pc:sldMkLst>
      </pc:sldChg>
      <pc:sldChg chg="modNotesTx">
        <pc:chgData name="Evert Van Bever" userId="f6869c4f-2183-409f-a8da-8e040f8ca474" providerId="ADAL" clId="{4F555C9A-99BC-475A-9B0F-C8D2D3460EA1}" dt="2025-03-14T10:35:46.314" v="8147" actId="313"/>
        <pc:sldMkLst>
          <pc:docMk/>
          <pc:sldMk cId="1973833328" sldId="283"/>
        </pc:sldMkLst>
      </pc:sldChg>
      <pc:sldChg chg="modNotesTx">
        <pc:chgData name="Evert Van Bever" userId="f6869c4f-2183-409f-a8da-8e040f8ca474" providerId="ADAL" clId="{4F555C9A-99BC-475A-9B0F-C8D2D3460EA1}" dt="2025-03-14T10:57:30.520" v="9554" actId="313"/>
        <pc:sldMkLst>
          <pc:docMk/>
          <pc:sldMk cId="709136575" sldId="284"/>
        </pc:sldMkLst>
      </pc:sldChg>
      <pc:sldChg chg="modNotesTx">
        <pc:chgData name="Evert Van Bever" userId="f6869c4f-2183-409f-a8da-8e040f8ca474" providerId="ADAL" clId="{4F555C9A-99BC-475A-9B0F-C8D2D3460EA1}" dt="2025-03-14T11:22:09.732" v="10135" actId="20577"/>
        <pc:sldMkLst>
          <pc:docMk/>
          <pc:sldMk cId="3002801260" sldId="285"/>
        </pc:sldMkLst>
      </pc:sldChg>
      <pc:sldChg chg="modNotesTx">
        <pc:chgData name="Evert Van Bever" userId="f6869c4f-2183-409f-a8da-8e040f8ca474" providerId="ADAL" clId="{4F555C9A-99BC-475A-9B0F-C8D2D3460EA1}" dt="2025-03-14T11:16:38.964" v="9767" actId="20577"/>
        <pc:sldMkLst>
          <pc:docMk/>
          <pc:sldMk cId="1495313184" sldId="286"/>
        </pc:sldMkLst>
      </pc:sldChg>
      <pc:sldChg chg="modNotesTx">
        <pc:chgData name="Evert Van Bever" userId="f6869c4f-2183-409f-a8da-8e040f8ca474" providerId="ADAL" clId="{4F555C9A-99BC-475A-9B0F-C8D2D3460EA1}" dt="2025-03-14T11:18:12.532" v="9897" actId="20577"/>
        <pc:sldMkLst>
          <pc:docMk/>
          <pc:sldMk cId="176895725" sldId="287"/>
        </pc:sldMkLst>
      </pc:sldChg>
      <pc:sldChg chg="modNotesTx">
        <pc:chgData name="Evert Van Bever" userId="f6869c4f-2183-409f-a8da-8e040f8ca474" providerId="ADAL" clId="{4F555C9A-99BC-475A-9B0F-C8D2D3460EA1}" dt="2025-03-14T10:42:43.699" v="9026" actId="20577"/>
        <pc:sldMkLst>
          <pc:docMk/>
          <pc:sldMk cId="71350192" sldId="288"/>
        </pc:sldMkLst>
      </pc:sldChg>
      <pc:sldChg chg="modNotesTx">
        <pc:chgData name="Evert Van Bever" userId="f6869c4f-2183-409f-a8da-8e040f8ca474" providerId="ADAL" clId="{4F555C9A-99BC-475A-9B0F-C8D2D3460EA1}" dt="2025-03-13T14:12:05.109" v="1256" actId="20577"/>
        <pc:sldMkLst>
          <pc:docMk/>
          <pc:sldMk cId="3908580088" sldId="289"/>
        </pc:sldMkLst>
      </pc:sldChg>
      <pc:sldChg chg="modNotesTx">
        <pc:chgData name="Evert Van Bever" userId="f6869c4f-2183-409f-a8da-8e040f8ca474" providerId="ADAL" clId="{4F555C9A-99BC-475A-9B0F-C8D2D3460EA1}" dt="2025-03-13T14:12:19.371" v="1300" actId="313"/>
        <pc:sldMkLst>
          <pc:docMk/>
          <pc:sldMk cId="1150908719" sldId="290"/>
        </pc:sldMkLst>
      </pc:sldChg>
      <pc:sldChg chg="modNotesTx">
        <pc:chgData name="Evert Van Bever" userId="f6869c4f-2183-409f-a8da-8e040f8ca474" providerId="ADAL" clId="{4F555C9A-99BC-475A-9B0F-C8D2D3460EA1}" dt="2025-03-13T14:12:58.399" v="1359" actId="20577"/>
        <pc:sldMkLst>
          <pc:docMk/>
          <pc:sldMk cId="777948037" sldId="291"/>
        </pc:sldMkLst>
      </pc:sldChg>
      <pc:sldChg chg="modNotesTx">
        <pc:chgData name="Evert Van Bever" userId="f6869c4f-2183-409f-a8da-8e040f8ca474" providerId="ADAL" clId="{4F555C9A-99BC-475A-9B0F-C8D2D3460EA1}" dt="2025-03-13T14:12:48.895" v="1328" actId="20577"/>
        <pc:sldMkLst>
          <pc:docMk/>
          <pc:sldMk cId="2489630935" sldId="292"/>
        </pc:sldMkLst>
      </pc:sldChg>
      <pc:sldChg chg="del">
        <pc:chgData name="Evert Van Bever" userId="f6869c4f-2183-409f-a8da-8e040f8ca474" providerId="ADAL" clId="{4F555C9A-99BC-475A-9B0F-C8D2D3460EA1}" dt="2025-03-13T14:11:51.153" v="1204" actId="47"/>
        <pc:sldMkLst>
          <pc:docMk/>
          <pc:sldMk cId="3339281316" sldId="293"/>
        </pc:sldMkLst>
      </pc:sldChg>
      <pc:sldChg chg="modNotesTx">
        <pc:chgData name="Evert Van Bever" userId="f6869c4f-2183-409f-a8da-8e040f8ca474" providerId="ADAL" clId="{4F555C9A-99BC-475A-9B0F-C8D2D3460EA1}" dt="2025-03-14T07:26:30.747" v="3564" actId="313"/>
        <pc:sldMkLst>
          <pc:docMk/>
          <pc:sldMk cId="1958510400" sldId="294"/>
        </pc:sldMkLst>
      </pc:sldChg>
      <pc:sldChg chg="modNotesTx">
        <pc:chgData name="Evert Van Bever" userId="f6869c4f-2183-409f-a8da-8e040f8ca474" providerId="ADAL" clId="{4F555C9A-99BC-475A-9B0F-C8D2D3460EA1}" dt="2025-03-14T08:16:04.069" v="4305" actId="20577"/>
        <pc:sldMkLst>
          <pc:docMk/>
          <pc:sldMk cId="2241074755" sldId="295"/>
        </pc:sldMkLst>
      </pc:sldChg>
      <pc:sldChg chg="modNotesTx">
        <pc:chgData name="Evert Van Bever" userId="f6869c4f-2183-409f-a8da-8e040f8ca474" providerId="ADAL" clId="{4F555C9A-99BC-475A-9B0F-C8D2D3460EA1}" dt="2025-03-14T08:19:24.359" v="4547" actId="313"/>
        <pc:sldMkLst>
          <pc:docMk/>
          <pc:sldMk cId="4114385195" sldId="296"/>
        </pc:sldMkLst>
      </pc:sldChg>
      <pc:sldChg chg="modNotesTx">
        <pc:chgData name="Evert Van Bever" userId="f6869c4f-2183-409f-a8da-8e040f8ca474" providerId="ADAL" clId="{4F555C9A-99BC-475A-9B0F-C8D2D3460EA1}" dt="2025-03-14T08:45:54.102" v="5105" actId="20577"/>
        <pc:sldMkLst>
          <pc:docMk/>
          <pc:sldMk cId="3417772971" sldId="297"/>
        </pc:sldMkLst>
      </pc:sldChg>
      <pc:sldChg chg="modNotesTx">
        <pc:chgData name="Evert Van Bever" userId="f6869c4f-2183-409f-a8da-8e040f8ca474" providerId="ADAL" clId="{4F555C9A-99BC-475A-9B0F-C8D2D3460EA1}" dt="2025-03-14T07:40:30.280" v="3946" actId="20577"/>
        <pc:sldMkLst>
          <pc:docMk/>
          <pc:sldMk cId="3219779426" sldId="298"/>
        </pc:sldMkLst>
      </pc:sldChg>
      <pc:sldChg chg="modSp mod modNotesTx">
        <pc:chgData name="Evert Van Bever" userId="f6869c4f-2183-409f-a8da-8e040f8ca474" providerId="ADAL" clId="{4F555C9A-99BC-475A-9B0F-C8D2D3460EA1}" dt="2025-03-14T08:50:28.272" v="5285" actId="14100"/>
        <pc:sldMkLst>
          <pc:docMk/>
          <pc:sldMk cId="1685565959" sldId="299"/>
        </pc:sldMkLst>
      </pc:sldChg>
      <pc:sldChg chg="modSp mod modNotesTx">
        <pc:chgData name="Evert Van Bever" userId="f6869c4f-2183-409f-a8da-8e040f8ca474" providerId="ADAL" clId="{4F555C9A-99BC-475A-9B0F-C8D2D3460EA1}" dt="2025-03-14T08:57:53.598" v="5372" actId="20577"/>
        <pc:sldMkLst>
          <pc:docMk/>
          <pc:sldMk cId="4182647677" sldId="300"/>
        </pc:sldMkLst>
      </pc:sldChg>
    </pc:docChg>
  </pc:docChgLst>
  <pc:docChgLst>
    <pc:chgData name="Evert Van Bever" userId="f6869c4f-2183-409f-a8da-8e040f8ca474" providerId="ADAL" clId="{1A1A8E66-6E81-4188-BC5E-AF0DB700CD77}"/>
    <pc:docChg chg="undo custSel addSld modSld">
      <pc:chgData name="Evert Van Bever" userId="f6869c4f-2183-409f-a8da-8e040f8ca474" providerId="ADAL" clId="{1A1A8E66-6E81-4188-BC5E-AF0DB700CD77}" dt="2025-09-29T11:05:05.556" v="528" actId="20577"/>
      <pc:docMkLst>
        <pc:docMk/>
      </pc:docMkLst>
      <pc:sldChg chg="modSp mod">
        <pc:chgData name="Evert Van Bever" userId="f6869c4f-2183-409f-a8da-8e040f8ca474" providerId="ADAL" clId="{1A1A8E66-6E81-4188-BC5E-AF0DB700CD77}" dt="2025-09-26T09:32:06.416" v="280" actId="5793"/>
        <pc:sldMkLst>
          <pc:docMk/>
          <pc:sldMk cId="3095093154" sldId="266"/>
        </pc:sldMkLst>
        <pc:spChg chg="mod">
          <ac:chgData name="Evert Van Bever" userId="f6869c4f-2183-409f-a8da-8e040f8ca474" providerId="ADAL" clId="{1A1A8E66-6E81-4188-BC5E-AF0DB700CD77}" dt="2025-09-26T09:32:06.416" v="280" actId="5793"/>
          <ac:spMkLst>
            <pc:docMk/>
            <pc:sldMk cId="3095093154" sldId="266"/>
            <ac:spMk id="3" creationId="{9E994C19-F332-377C-71F2-28184181C140}"/>
          </ac:spMkLst>
        </pc:spChg>
      </pc:sldChg>
      <pc:sldChg chg="modSp mod">
        <pc:chgData name="Evert Van Bever" userId="f6869c4f-2183-409f-a8da-8e040f8ca474" providerId="ADAL" clId="{1A1A8E66-6E81-4188-BC5E-AF0DB700CD77}" dt="2025-09-29T11:05:05.556" v="528" actId="20577"/>
        <pc:sldMkLst>
          <pc:docMk/>
          <pc:sldMk cId="2536567637" sldId="272"/>
        </pc:sldMkLst>
        <pc:spChg chg="mod">
          <ac:chgData name="Evert Van Bever" userId="f6869c4f-2183-409f-a8da-8e040f8ca474" providerId="ADAL" clId="{1A1A8E66-6E81-4188-BC5E-AF0DB700CD77}" dt="2025-09-29T11:05:05.556" v="528" actId="20577"/>
          <ac:spMkLst>
            <pc:docMk/>
            <pc:sldMk cId="2536567637" sldId="272"/>
            <ac:spMk id="4" creationId="{EA362F3B-C600-9F07-F694-79242DD898B2}"/>
          </ac:spMkLst>
        </pc:spChg>
      </pc:sldChg>
      <pc:sldChg chg="addSp modSp new mod">
        <pc:chgData name="Evert Van Bever" userId="f6869c4f-2183-409f-a8da-8e040f8ca474" providerId="ADAL" clId="{1A1A8E66-6E81-4188-BC5E-AF0DB700CD77}" dt="2025-09-29T11:00:42.214" v="506" actId="20577"/>
        <pc:sldMkLst>
          <pc:docMk/>
          <pc:sldMk cId="193576421" sldId="293"/>
        </pc:sldMkLst>
        <pc:spChg chg="mod">
          <ac:chgData name="Evert Van Bever" userId="f6869c4f-2183-409f-a8da-8e040f8ca474" providerId="ADAL" clId="{1A1A8E66-6E81-4188-BC5E-AF0DB700CD77}" dt="2025-09-29T09:58:16.516" v="304" actId="790"/>
          <ac:spMkLst>
            <pc:docMk/>
            <pc:sldMk cId="193576421" sldId="293"/>
            <ac:spMk id="2" creationId="{048C33FA-471A-0B30-70BF-1C0547B65769}"/>
          </ac:spMkLst>
        </pc:spChg>
        <pc:spChg chg="mod">
          <ac:chgData name="Evert Van Bever" userId="f6869c4f-2183-409f-a8da-8e040f8ca474" providerId="ADAL" clId="{1A1A8E66-6E81-4188-BC5E-AF0DB700CD77}" dt="2025-09-29T11:00:42.214" v="506" actId="20577"/>
          <ac:spMkLst>
            <pc:docMk/>
            <pc:sldMk cId="193576421" sldId="293"/>
            <ac:spMk id="4" creationId="{227DEEEA-43E7-86F6-45AF-CC285A939BC0}"/>
          </ac:spMkLst>
        </pc:spChg>
        <pc:picChg chg="add mod">
          <ac:chgData name="Evert Van Bever" userId="f6869c4f-2183-409f-a8da-8e040f8ca474" providerId="ADAL" clId="{1A1A8E66-6E81-4188-BC5E-AF0DB700CD77}" dt="2025-09-29T10:58:36.464" v="310" actId="1076"/>
          <ac:picMkLst>
            <pc:docMk/>
            <pc:sldMk cId="193576421" sldId="293"/>
            <ac:picMk id="7" creationId="{643437AE-1D2F-D7DA-AF6A-E74D1231133E}"/>
          </ac:picMkLst>
        </pc:picChg>
      </pc:sldChg>
    </pc:docChg>
  </pc:docChgLst>
  <pc:docChgLst>
    <pc:chgData name="Evert Van Bever" userId="f6869c4f-2183-409f-a8da-8e040f8ca474" providerId="ADAL" clId="{1932E82E-8E29-4A25-A096-3DE3E0BE3A39}"/>
    <pc:docChg chg="delSld modSld">
      <pc:chgData name="Evert Van Bever" userId="f6869c4f-2183-409f-a8da-8e040f8ca474" providerId="ADAL" clId="{1932E82E-8E29-4A25-A096-3DE3E0BE3A39}" dt="2025-09-05T11:17:03.707" v="12" actId="47"/>
      <pc:docMkLst>
        <pc:docMk/>
      </pc:docMkLst>
      <pc:sldChg chg="del">
        <pc:chgData name="Evert Van Bever" userId="f6869c4f-2183-409f-a8da-8e040f8ca474" providerId="ADAL" clId="{1932E82E-8E29-4A25-A096-3DE3E0BE3A39}" dt="2025-09-05T10:49:32.035" v="5" actId="47"/>
        <pc:sldMkLst>
          <pc:docMk/>
          <pc:sldMk cId="1150908719" sldId="290"/>
        </pc:sldMkLst>
      </pc:sldChg>
      <pc:sldChg chg="addSp modSp">
        <pc:chgData name="Evert Van Bever" userId="f6869c4f-2183-409f-a8da-8e040f8ca474" providerId="ADAL" clId="{1932E82E-8E29-4A25-A096-3DE3E0BE3A39}" dt="2025-09-05T10:49:30.045" v="4"/>
        <pc:sldMkLst>
          <pc:docMk/>
          <pc:sldMk cId="777948037" sldId="291"/>
        </pc:sldMkLst>
        <pc:spChg chg="add mod">
          <ac:chgData name="Evert Van Bever" userId="f6869c4f-2183-409f-a8da-8e040f8ca474" providerId="ADAL" clId="{1932E82E-8E29-4A25-A096-3DE3E0BE3A39}" dt="2025-09-05T10:49:30.045" v="4"/>
          <ac:spMkLst>
            <pc:docMk/>
            <pc:sldMk cId="777948037" sldId="291"/>
            <ac:spMk id="3" creationId="{C2D98943-65EE-C527-871D-5363ACF0BD1F}"/>
          </ac:spMkLst>
        </pc:spChg>
      </pc:sldChg>
      <pc:sldChg chg="addSp modSp mod">
        <pc:chgData name="Evert Van Bever" userId="f6869c4f-2183-409f-a8da-8e040f8ca474" providerId="ADAL" clId="{1932E82E-8E29-4A25-A096-3DE3E0BE3A39}" dt="2025-09-05T10:49:26.695" v="3" actId="1076"/>
        <pc:sldMkLst>
          <pc:docMk/>
          <pc:sldMk cId="2489630935" sldId="292"/>
        </pc:sldMkLst>
        <pc:spChg chg="add mod">
          <ac:chgData name="Evert Van Bever" userId="f6869c4f-2183-409f-a8da-8e040f8ca474" providerId="ADAL" clId="{1932E82E-8E29-4A25-A096-3DE3E0BE3A39}" dt="2025-09-05T10:49:26.695" v="3" actId="1076"/>
          <ac:spMkLst>
            <pc:docMk/>
            <pc:sldMk cId="2489630935" sldId="292"/>
            <ac:spMk id="3" creationId="{937D6481-3ACE-0DBC-E20F-5ACF65C17F55}"/>
          </ac:spMkLst>
        </pc:spChg>
      </pc:sldChg>
      <pc:sldChg chg="del">
        <pc:chgData name="Evert Van Bever" userId="f6869c4f-2183-409f-a8da-8e040f8ca474" providerId="ADAL" clId="{1932E82E-8E29-4A25-A096-3DE3E0BE3A39}" dt="2025-09-05T11:16:52.712" v="6" actId="47"/>
        <pc:sldMkLst>
          <pc:docMk/>
          <pc:sldMk cId="1958510400" sldId="294"/>
        </pc:sldMkLst>
      </pc:sldChg>
      <pc:sldChg chg="del">
        <pc:chgData name="Evert Van Bever" userId="f6869c4f-2183-409f-a8da-8e040f8ca474" providerId="ADAL" clId="{1932E82E-8E29-4A25-A096-3DE3E0BE3A39}" dt="2025-09-05T11:16:57.485" v="8" actId="47"/>
        <pc:sldMkLst>
          <pc:docMk/>
          <pc:sldMk cId="2241074755" sldId="295"/>
        </pc:sldMkLst>
      </pc:sldChg>
      <pc:sldChg chg="del">
        <pc:chgData name="Evert Van Bever" userId="f6869c4f-2183-409f-a8da-8e040f8ca474" providerId="ADAL" clId="{1932E82E-8E29-4A25-A096-3DE3E0BE3A39}" dt="2025-09-05T11:16:59.404" v="9" actId="47"/>
        <pc:sldMkLst>
          <pc:docMk/>
          <pc:sldMk cId="4114385195" sldId="296"/>
        </pc:sldMkLst>
      </pc:sldChg>
      <pc:sldChg chg="del">
        <pc:chgData name="Evert Van Bever" userId="f6869c4f-2183-409f-a8da-8e040f8ca474" providerId="ADAL" clId="{1932E82E-8E29-4A25-A096-3DE3E0BE3A39}" dt="2025-09-05T11:17:00.570" v="10" actId="47"/>
        <pc:sldMkLst>
          <pc:docMk/>
          <pc:sldMk cId="3417772971" sldId="297"/>
        </pc:sldMkLst>
      </pc:sldChg>
      <pc:sldChg chg="del">
        <pc:chgData name="Evert Van Bever" userId="f6869c4f-2183-409f-a8da-8e040f8ca474" providerId="ADAL" clId="{1932E82E-8E29-4A25-A096-3DE3E0BE3A39}" dt="2025-09-05T11:16:53.605" v="7" actId="47"/>
        <pc:sldMkLst>
          <pc:docMk/>
          <pc:sldMk cId="3219779426" sldId="298"/>
        </pc:sldMkLst>
      </pc:sldChg>
      <pc:sldChg chg="del">
        <pc:chgData name="Evert Van Bever" userId="f6869c4f-2183-409f-a8da-8e040f8ca474" providerId="ADAL" clId="{1932E82E-8E29-4A25-A096-3DE3E0BE3A39}" dt="2025-09-05T11:17:02.129" v="11" actId="47"/>
        <pc:sldMkLst>
          <pc:docMk/>
          <pc:sldMk cId="1685565959" sldId="299"/>
        </pc:sldMkLst>
      </pc:sldChg>
      <pc:sldChg chg="del">
        <pc:chgData name="Evert Van Bever" userId="f6869c4f-2183-409f-a8da-8e040f8ca474" providerId="ADAL" clId="{1932E82E-8E29-4A25-A096-3DE3E0BE3A39}" dt="2025-09-05T11:17:03.707" v="12" actId="47"/>
        <pc:sldMkLst>
          <pc:docMk/>
          <pc:sldMk cId="4182647677" sldId="300"/>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3631EE-47D6-55C3-FC84-F1273A5276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Date Placeholder 2">
            <a:extLst>
              <a:ext uri="{FF2B5EF4-FFF2-40B4-BE49-F238E27FC236}">
                <a16:creationId xmlns:a16="http://schemas.microsoft.com/office/drawing/2014/main" id="{D583CCC3-54E2-865F-80B9-1A12424A665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C4F8066-52B6-254E-9F11-9F31FC3F13D0}" type="datetimeFigureOut">
              <a:rPr lang="it-IT" smtClean="0"/>
              <a:t>30/10/2025</a:t>
            </a:fld>
            <a:endParaRPr lang="it-IT"/>
          </a:p>
        </p:txBody>
      </p:sp>
      <p:sp>
        <p:nvSpPr>
          <p:cNvPr id="4" name="Footer Placeholder 3">
            <a:extLst>
              <a:ext uri="{FF2B5EF4-FFF2-40B4-BE49-F238E27FC236}">
                <a16:creationId xmlns:a16="http://schemas.microsoft.com/office/drawing/2014/main" id="{5EA2AF25-D1E8-2765-04C1-0A4E4CC2EC3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lide Number Placeholder 4">
            <a:extLst>
              <a:ext uri="{FF2B5EF4-FFF2-40B4-BE49-F238E27FC236}">
                <a16:creationId xmlns:a16="http://schemas.microsoft.com/office/drawing/2014/main" id="{4260F9DC-7FDB-D0C7-04C8-A17BAF90266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C0E1CAF-95E4-3F4D-95B8-87BB142DFBF7}" type="slidenum">
              <a:rPr lang="it-IT" smtClean="0"/>
              <a:t>‹#›</a:t>
            </a:fld>
            <a:endParaRPr lang="it-IT"/>
          </a:p>
        </p:txBody>
      </p:sp>
    </p:spTree>
    <p:extLst>
      <p:ext uri="{BB962C8B-B14F-4D97-AF65-F5344CB8AC3E}">
        <p14:creationId xmlns:p14="http://schemas.microsoft.com/office/powerpoint/2010/main" val="3543703487"/>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09C537-4D1F-4234-9CA7-BCB23696E833}" type="datetimeFigureOut">
              <a:rPr lang="fr-FR" smtClean="0"/>
              <a:t>30/10/2025</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6A0413-D747-42F6-A291-45C5E891C308}" type="slidenum">
              <a:rPr lang="fr-FR" smtClean="0"/>
              <a:t>‹#›</a:t>
            </a:fld>
            <a:endParaRPr lang="fr-FR"/>
          </a:p>
        </p:txBody>
      </p:sp>
    </p:spTree>
    <p:extLst>
      <p:ext uri="{BB962C8B-B14F-4D97-AF65-F5344CB8AC3E}">
        <p14:creationId xmlns:p14="http://schemas.microsoft.com/office/powerpoint/2010/main" val="41166764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medium.com/@kimutai.lawrence19/deriving-remote-sensing-indices-from-sentinel-2-satellite-imagery-in-google-earth-engine-5a3c04c6569a#:~:text=Indices%20derived%20from%20satellite%20imagery,characteristics%20on%20the%20Earth%27s%20surface."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gisgeography.com/spatial-data-types-vector-raster/"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eos.com/make-an-analysis/ndvi/"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nv5geospatialsoftware.com/docs/BackgroundOtherIndices.html"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www.researchgate.net/publication/354288285_Land_surface_temperature_retrieval_from_TIRS_data_and_its_relationship_with_land_surface_indices"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researchgate.net/publication/354288285_Land_surface_temperature_retrieval_from_TIRS_data_and_its_relationship_with_land_surface_indices"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os.com/blog/multispectral-vs-hyperspectral-imaging/"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www.satimagingcorp.com/satellite-sensors/other-satellite-sensors/sentinel-2a/" TargetMode="Externa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gisgeography.com/image-classification-techniques-remote-sensing/"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amygb.ai/blog/unsupervised-learning-in-image-classification"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gisgeography.com/image-classification-techniques-remote-sensing/"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gisgeography.com/image-classification-techniques-remote-sensing/"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satimagingcorp.com/satellite-sensors/other-satellite-sensors/sentinel-2a/"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can go to the image processing itself, it is important to know what exactly is being processed. </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4</a:t>
            </a:fld>
            <a:endParaRPr lang="fr-FR" dirty="0"/>
          </a:p>
        </p:txBody>
      </p:sp>
    </p:spTree>
    <p:extLst>
      <p:ext uri="{BB962C8B-B14F-4D97-AF65-F5344CB8AC3E}">
        <p14:creationId xmlns:p14="http://schemas.microsoft.com/office/powerpoint/2010/main" val="10077022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DERIVING REMOTE SENSING INDICES FROM SENTINEL 2 SATELLITE IMAGERY IN GOOGLE EARTH ENGINE | by LAWRENCE KIMUTAI | Medium</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13</a:t>
            </a:fld>
            <a:endParaRPr lang="fr-FR"/>
          </a:p>
        </p:txBody>
      </p:sp>
    </p:spTree>
    <p:extLst>
      <p:ext uri="{BB962C8B-B14F-4D97-AF65-F5344CB8AC3E}">
        <p14:creationId xmlns:p14="http://schemas.microsoft.com/office/powerpoint/2010/main" val="770735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Vector vs Raster in GIS: What's the Difference? - GIS Geography</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14</a:t>
            </a:fld>
            <a:endParaRPr lang="fr-FR"/>
          </a:p>
        </p:txBody>
      </p:sp>
    </p:spTree>
    <p:extLst>
      <p:ext uri="{BB962C8B-B14F-4D97-AF65-F5344CB8AC3E}">
        <p14:creationId xmlns:p14="http://schemas.microsoft.com/office/powerpoint/2010/main" val="18594979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Different bands each can tell something about the surface. However, it is not always easy if you then want to combine knowledge from one band with another, if they both tell something about the same characteristics. </a:t>
            </a:r>
          </a:p>
          <a:p>
            <a:r>
              <a:rPr lang="en-US" dirty="0"/>
              <a:t>That is where indices come into play.  They combine this information of other bands into one layer. </a:t>
            </a:r>
          </a:p>
          <a:p>
            <a:r>
              <a:rPr lang="en-US" dirty="0"/>
              <a:t>There are multiple examples and some will be looked at in more dept. </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15</a:t>
            </a:fld>
            <a:endParaRPr lang="fr-FR"/>
          </a:p>
        </p:txBody>
      </p:sp>
    </p:spTree>
    <p:extLst>
      <p:ext uri="{BB962C8B-B14F-4D97-AF65-F5344CB8AC3E}">
        <p14:creationId xmlns:p14="http://schemas.microsoft.com/office/powerpoint/2010/main" val="4104642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first, and well-known index is the NDVI: Normalized Difference Vegetation Index. </a:t>
            </a:r>
          </a:p>
          <a:p>
            <a:r>
              <a:rPr lang="en-US" dirty="0"/>
              <a:t>This combines the characteristics of healthy plants reflecting NIR.</a:t>
            </a:r>
          </a:p>
        </p:txBody>
      </p:sp>
      <p:sp>
        <p:nvSpPr>
          <p:cNvPr id="4" name="Slide Number Placeholder 3"/>
          <p:cNvSpPr>
            <a:spLocks noGrp="1"/>
          </p:cNvSpPr>
          <p:nvPr>
            <p:ph type="sldNum" sz="quarter" idx="5"/>
          </p:nvPr>
        </p:nvSpPr>
        <p:spPr/>
        <p:txBody>
          <a:bodyPr/>
          <a:lstStyle/>
          <a:p>
            <a:fld id="{D76A0413-D747-42F6-A291-45C5E891C308}" type="slidenum">
              <a:rPr lang="fr-FR" smtClean="0"/>
              <a:t>16</a:t>
            </a:fld>
            <a:endParaRPr lang="fr-FR"/>
          </a:p>
        </p:txBody>
      </p:sp>
    </p:spTree>
    <p:extLst>
      <p:ext uri="{BB962C8B-B14F-4D97-AF65-F5344CB8AC3E}">
        <p14:creationId xmlns:p14="http://schemas.microsoft.com/office/powerpoint/2010/main" val="14184668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noProof="0" dirty="0"/>
              <a:t>The NDVI used the amount of re</a:t>
            </a:r>
            <a:r>
              <a:rPr lang="en-US" noProof="0" dirty="0"/>
              <a:t>f</a:t>
            </a:r>
            <a:r>
              <a:rPr lang="en-BE" noProof="0" dirty="0" err="1"/>
              <a:t>lected</a:t>
            </a:r>
            <a:r>
              <a:rPr lang="en-BE" noProof="0" dirty="0"/>
              <a:t> </a:t>
            </a:r>
            <a:r>
              <a:rPr lang="en-US" noProof="0" dirty="0"/>
              <a:t>red and near-infrared to measure plants. </a:t>
            </a:r>
          </a:p>
          <a:p>
            <a:r>
              <a:rPr lang="en-US" noProof="0" dirty="0" err="1"/>
              <a:t>Normalised</a:t>
            </a:r>
            <a:r>
              <a:rPr lang="en-US" noProof="0" dirty="0"/>
              <a:t> stands for the value being limited in a range between -1 till 0.</a:t>
            </a:r>
          </a:p>
          <a:p>
            <a:r>
              <a:rPr lang="en-US" noProof="0" dirty="0"/>
              <a:t>Each value range has a meaning, as can be seen in the slide. </a:t>
            </a:r>
            <a:endParaRPr lang="en-BE" noProof="0" dirty="0"/>
          </a:p>
          <a:p>
            <a:endParaRPr lang="nl-BE" dirty="0"/>
          </a:p>
          <a:p>
            <a:endParaRPr lang="nl-BE" dirty="0"/>
          </a:p>
          <a:p>
            <a:r>
              <a:rPr lang="nl-BE" dirty="0"/>
              <a:t>https://eos.com/make-an-analysis/ndvi/</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17</a:t>
            </a:fld>
            <a:endParaRPr lang="fr-FR"/>
          </a:p>
        </p:txBody>
      </p:sp>
    </p:spTree>
    <p:extLst>
      <p:ext uri="{BB962C8B-B14F-4D97-AF65-F5344CB8AC3E}">
        <p14:creationId xmlns:p14="http://schemas.microsoft.com/office/powerpoint/2010/main" val="38029118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noProof="0" dirty="0"/>
              <a:t>This slide gives a more detailed story on why certain ranges are </a:t>
            </a:r>
            <a:r>
              <a:rPr lang="en-US" noProof="0" dirty="0"/>
              <a:t>reflected</a:t>
            </a:r>
            <a:r>
              <a:rPr lang="en-BE" noProof="0" dirty="0"/>
              <a:t> more when plants are healthy. </a:t>
            </a:r>
          </a:p>
          <a:p>
            <a:endParaRPr lang="nl-BE" dirty="0"/>
          </a:p>
          <a:p>
            <a:r>
              <a:rPr lang="nl-BE" dirty="0"/>
              <a:t>EOS. (</a:t>
            </a:r>
            <a:r>
              <a:rPr lang="nl-BE" dirty="0" err="1"/>
              <a:t>n.d</a:t>
            </a:r>
            <a:r>
              <a:rPr lang="nl-BE" dirty="0"/>
              <a:t>.). NDVI: </a:t>
            </a:r>
            <a:r>
              <a:rPr lang="nl-BE" dirty="0" err="1"/>
              <a:t>Normalized</a:t>
            </a:r>
            <a:r>
              <a:rPr lang="nl-BE" dirty="0"/>
              <a:t> </a:t>
            </a:r>
            <a:r>
              <a:rPr lang="nl-BE" dirty="0" err="1"/>
              <a:t>difference</a:t>
            </a:r>
            <a:r>
              <a:rPr lang="nl-BE" dirty="0"/>
              <a:t> </a:t>
            </a:r>
            <a:r>
              <a:rPr lang="nl-BE" dirty="0" err="1"/>
              <a:t>vegetation</a:t>
            </a:r>
            <a:r>
              <a:rPr lang="nl-BE" dirty="0"/>
              <a:t> index. EOS. </a:t>
            </a:r>
            <a:r>
              <a:rPr lang="nl-BE" dirty="0">
                <a:hlinkClick r:id="rId3"/>
              </a:rPr>
              <a:t>https://eos.com/make-an-analysis/ndvi/</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18</a:t>
            </a:fld>
            <a:endParaRPr lang="fr-FR"/>
          </a:p>
        </p:txBody>
      </p:sp>
    </p:spTree>
    <p:extLst>
      <p:ext uri="{BB962C8B-B14F-4D97-AF65-F5344CB8AC3E}">
        <p14:creationId xmlns:p14="http://schemas.microsoft.com/office/powerpoint/2010/main" val="36991582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noProof="0" dirty="0"/>
              <a:t>examples</a:t>
            </a:r>
            <a:r>
              <a:rPr lang="nl-BE" noProof="0" dirty="0"/>
              <a:t>: right is </a:t>
            </a:r>
            <a:r>
              <a:rPr lang="nl-BE" noProof="0" dirty="0" err="1"/>
              <a:t>Evreux</a:t>
            </a:r>
            <a:r>
              <a:rPr lang="nl-BE" noProof="0" dirty="0"/>
              <a:t> </a:t>
            </a:r>
            <a:endParaRPr lang="en-BE" noProof="0" dirty="0"/>
          </a:p>
          <a:p>
            <a:endParaRPr lang="nl-BE" dirty="0"/>
          </a:p>
          <a:p>
            <a:r>
              <a:rPr lang="nl-BE" dirty="0"/>
              <a:t>https://eos.com/make-an-analysis/ndvi/</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19</a:t>
            </a:fld>
            <a:endParaRPr lang="fr-FR"/>
          </a:p>
        </p:txBody>
      </p:sp>
    </p:spTree>
    <p:extLst>
      <p:ext uri="{BB962C8B-B14F-4D97-AF65-F5344CB8AC3E}">
        <p14:creationId xmlns:p14="http://schemas.microsoft.com/office/powerpoint/2010/main" val="3522637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interesting index is the NDBI: Normalized Difference Built-Up Index</a:t>
            </a:r>
          </a:p>
          <a:p>
            <a:r>
              <a:rPr lang="en-US" dirty="0"/>
              <a:t>Urban areas will have values +1. this is due to the use of short-wave infrared that is more reflected than near infrared. More info in the slides. </a:t>
            </a:r>
          </a:p>
          <a:p>
            <a:endParaRPr lang="en-US" dirty="0"/>
          </a:p>
          <a:p>
            <a:endParaRPr lang="en-US" dirty="0"/>
          </a:p>
          <a:p>
            <a:r>
              <a:rPr lang="en-US" dirty="0"/>
              <a:t>NV5 Geospatial Software. (n.d.). Background on other indices. NV5 Geospatial Software. </a:t>
            </a:r>
            <a:r>
              <a:rPr lang="en-US" dirty="0">
                <a:hlinkClick r:id="rId3"/>
              </a:rPr>
              <a:t>https://www.nv5geospatialsoftware.com/docs/BackgroundOtherIndices.html</a:t>
            </a:r>
            <a:endParaRPr lang="en-US" dirty="0"/>
          </a:p>
          <a:p>
            <a:r>
              <a:rPr lang="en-US" dirty="0">
                <a:hlinkClick r:id="rId4"/>
              </a:rPr>
              <a:t>(6) (PDF) Land surface temperature retrieval from TIRS data and its relationship with land surface indices (researchgate.net)</a:t>
            </a:r>
            <a:endParaRPr lang="en-US" dirty="0"/>
          </a:p>
          <a:p>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20</a:t>
            </a:fld>
            <a:endParaRPr lang="fr-FR"/>
          </a:p>
        </p:txBody>
      </p:sp>
    </p:spTree>
    <p:extLst>
      <p:ext uri="{BB962C8B-B14F-4D97-AF65-F5344CB8AC3E}">
        <p14:creationId xmlns:p14="http://schemas.microsoft.com/office/powerpoint/2010/main" val="37803584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Omar, P. J., &amp; Kumar, V. (2021). Land surface temperature retrieval from TIRS data and its relationship with land surface indices. </a:t>
            </a:r>
            <a:r>
              <a:rPr lang="en-US" i="1" dirty="0"/>
              <a:t>Saudi Society for Geosciences</a:t>
            </a:r>
            <a:r>
              <a:rPr lang="en-US" dirty="0"/>
              <a:t>. </a:t>
            </a:r>
            <a:r>
              <a:rPr lang="en-US" dirty="0">
                <a:hlinkClick r:id="rId3"/>
              </a:rPr>
              <a:t>https://www.researchgate.net/publication/354288285_Land_surface_temperature_retrieval_from_TIRS_data_and_its_relationship_with_land_surface_indices</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21</a:t>
            </a:fld>
            <a:endParaRPr lang="fr-FR"/>
          </a:p>
        </p:txBody>
      </p:sp>
    </p:spTree>
    <p:extLst>
      <p:ext uri="{BB962C8B-B14F-4D97-AF65-F5344CB8AC3E}">
        <p14:creationId xmlns:p14="http://schemas.microsoft.com/office/powerpoint/2010/main" val="11427768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parts are mainly on some (small) image analysis methods. Now the focus will be more on while image classifications. Or in practice thus cell classification. </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22</a:t>
            </a:fld>
            <a:endParaRPr lang="fr-FR"/>
          </a:p>
        </p:txBody>
      </p:sp>
    </p:spTree>
    <p:extLst>
      <p:ext uri="{BB962C8B-B14F-4D97-AF65-F5344CB8AC3E}">
        <p14:creationId xmlns:p14="http://schemas.microsoft.com/office/powerpoint/2010/main" val="34876725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A satellite has different sensors on board to detect information from earth. The type of detected data influences the possibilities for analysis. </a:t>
            </a:r>
            <a:endParaRPr lang="en-BE" noProof="0" dirty="0"/>
          </a:p>
          <a:p>
            <a:r>
              <a:rPr lang="en-BE" noProof="0" dirty="0"/>
              <a:t>There are three main types</a:t>
            </a:r>
            <a:r>
              <a:rPr lang="en-US" noProof="0" dirty="0"/>
              <a:t> of satellite images.</a:t>
            </a:r>
          </a:p>
          <a:p>
            <a:r>
              <a:rPr lang="en-US" noProof="0" dirty="0"/>
              <a:t>RGB: detecting the primary colors of the EMS Red Green Blue</a:t>
            </a:r>
          </a:p>
          <a:p>
            <a:r>
              <a:rPr lang="en-US" noProof="0" dirty="0"/>
              <a:t>A multispectral satellite measures the amount of reflected EMS waves in RGB and some infrared bands. Usually, it is a rage of 5-10 bands.</a:t>
            </a:r>
          </a:p>
          <a:p>
            <a:r>
              <a:rPr lang="en-US" noProof="0" dirty="0"/>
              <a:t>And then there is the most ‘advanced’ type of satellite, the one that makes hyperspectral images.  It distinguishes between thousands of individual light spectrums bands.   </a:t>
            </a:r>
            <a:endParaRPr lang="en-BE" noProof="0" dirty="0"/>
          </a:p>
          <a:p>
            <a:endParaRPr lang="nl-BE" dirty="0"/>
          </a:p>
          <a:p>
            <a:endParaRPr lang="nl-BE" dirty="0"/>
          </a:p>
          <a:p>
            <a:r>
              <a:rPr lang="nl-BE" dirty="0"/>
              <a:t>Sources: </a:t>
            </a:r>
          </a:p>
          <a:p>
            <a:r>
              <a:rPr lang="nl-BE" dirty="0"/>
              <a:t>EOS. (2021, September 8). </a:t>
            </a:r>
            <a:r>
              <a:rPr lang="nl-BE" dirty="0" err="1"/>
              <a:t>Multispectral</a:t>
            </a:r>
            <a:r>
              <a:rPr lang="nl-BE" dirty="0"/>
              <a:t> vs. </a:t>
            </a:r>
            <a:r>
              <a:rPr lang="nl-BE" dirty="0" err="1"/>
              <a:t>hyperspectral</a:t>
            </a:r>
            <a:r>
              <a:rPr lang="nl-BE" dirty="0"/>
              <a:t> imaging. EOS. </a:t>
            </a:r>
            <a:r>
              <a:rPr lang="nl-BE" dirty="0">
                <a:hlinkClick r:id="rId3"/>
              </a:rPr>
              <a:t>https://eos.com/blog/multispectral-vs-hyperspectral-imaging/</a:t>
            </a:r>
            <a:endParaRPr lang="nl-BE" dirty="0"/>
          </a:p>
          <a:p>
            <a:r>
              <a:rPr lang="nl-BE" dirty="0" err="1"/>
              <a:t>Satellite</a:t>
            </a:r>
            <a:r>
              <a:rPr lang="nl-BE" dirty="0"/>
              <a:t> Imaging Corporation. (</a:t>
            </a:r>
            <a:r>
              <a:rPr lang="nl-BE" dirty="0" err="1"/>
              <a:t>n.d</a:t>
            </a:r>
            <a:r>
              <a:rPr lang="nl-BE" dirty="0"/>
              <a:t>.). Sentinel-2A. </a:t>
            </a:r>
            <a:r>
              <a:rPr lang="nl-BE" dirty="0" err="1"/>
              <a:t>Satellite</a:t>
            </a:r>
            <a:r>
              <a:rPr lang="nl-BE" dirty="0"/>
              <a:t> Imaging Corporation. </a:t>
            </a:r>
            <a:r>
              <a:rPr lang="nl-BE" dirty="0">
                <a:hlinkClick r:id="rId4"/>
              </a:rPr>
              <a:t>https://www.satimagingcorp.com/satellite-sensors/other-satellite-sensors/sentinel-2a/</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5</a:t>
            </a:fld>
            <a:endParaRPr lang="fr-FR"/>
          </a:p>
        </p:txBody>
      </p:sp>
    </p:spTree>
    <p:extLst>
      <p:ext uri="{BB962C8B-B14F-4D97-AF65-F5344CB8AC3E}">
        <p14:creationId xmlns:p14="http://schemas.microsoft.com/office/powerpoint/2010/main" val="8243208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In the context of RS classification techniques </a:t>
            </a:r>
            <a:r>
              <a:rPr lang="en-BE" noProof="0" dirty="0"/>
              <a:t>are about assigning a class to each and every pixel.</a:t>
            </a:r>
          </a:p>
          <a:p>
            <a:r>
              <a:rPr lang="en-BE" noProof="0" dirty="0"/>
              <a:t>There</a:t>
            </a:r>
            <a:r>
              <a:rPr lang="nl-BE" noProof="0" dirty="0"/>
              <a:t> are</a:t>
            </a:r>
            <a:r>
              <a:rPr lang="en-BE" noProof="0" dirty="0"/>
              <a:t> </a:t>
            </a:r>
            <a:r>
              <a:rPr lang="nl-BE" noProof="0" dirty="0"/>
              <a:t>4 </a:t>
            </a:r>
            <a:r>
              <a:rPr lang="en-BE" noProof="0" dirty="0"/>
              <a:t>main types </a:t>
            </a:r>
            <a:r>
              <a:rPr lang="en-US" noProof="0" dirty="0"/>
              <a:t>of image classification techniques one can use in RS.</a:t>
            </a:r>
            <a:r>
              <a:rPr lang="nl-BE" noProof="0" dirty="0"/>
              <a:t> </a:t>
            </a:r>
            <a:r>
              <a:rPr lang="en-BE" noProof="0" dirty="0"/>
              <a:t>They are mentioned</a:t>
            </a:r>
            <a:r>
              <a:rPr lang="nl-BE" noProof="0" dirty="0"/>
              <a:t> on </a:t>
            </a:r>
            <a:r>
              <a:rPr lang="nl-BE" noProof="0" dirty="0" err="1"/>
              <a:t>the</a:t>
            </a:r>
            <a:r>
              <a:rPr lang="nl-BE" noProof="0" dirty="0"/>
              <a:t> slides.</a:t>
            </a:r>
          </a:p>
          <a:p>
            <a:r>
              <a:rPr lang="en-BE" noProof="0" dirty="0"/>
              <a:t>Important to know is that not al methods work on all resolution image</a:t>
            </a:r>
            <a:r>
              <a:rPr lang="nl-BE" noProof="0" dirty="0"/>
              <a:t>. </a:t>
            </a:r>
            <a:r>
              <a:rPr lang="en-BE" noProof="0" dirty="0"/>
              <a:t>For the more object based image processing techniques higher resolution pictures are needed. </a:t>
            </a:r>
          </a:p>
          <a:p>
            <a:endParaRPr lang="nl-BE" dirty="0"/>
          </a:p>
          <a:p>
            <a:r>
              <a:rPr lang="nl-BE" dirty="0" err="1"/>
              <a:t>GISGeography</a:t>
            </a:r>
            <a:r>
              <a:rPr lang="nl-BE" dirty="0"/>
              <a:t>. (</a:t>
            </a:r>
            <a:r>
              <a:rPr lang="nl-BE" dirty="0" err="1"/>
              <a:t>n.d</a:t>
            </a:r>
            <a:r>
              <a:rPr lang="nl-BE" dirty="0"/>
              <a:t>.). Image </a:t>
            </a:r>
            <a:r>
              <a:rPr lang="nl-BE" dirty="0" err="1"/>
              <a:t>classification</a:t>
            </a:r>
            <a:r>
              <a:rPr lang="nl-BE" dirty="0"/>
              <a:t> </a:t>
            </a:r>
            <a:r>
              <a:rPr lang="nl-BE" dirty="0" err="1"/>
              <a:t>techniques</a:t>
            </a:r>
            <a:r>
              <a:rPr lang="nl-BE" dirty="0"/>
              <a:t> in remote sensing. </a:t>
            </a:r>
            <a:r>
              <a:rPr lang="nl-BE" dirty="0" err="1"/>
              <a:t>GISGeography</a:t>
            </a:r>
            <a:r>
              <a:rPr lang="nl-BE" dirty="0"/>
              <a:t>. </a:t>
            </a:r>
            <a:r>
              <a:rPr lang="nl-BE" dirty="0">
                <a:hlinkClick r:id="rId3"/>
              </a:rPr>
              <a:t>https://gisgeography.com/image-classification-techniques-remote-sensing/</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23</a:t>
            </a:fld>
            <a:endParaRPr lang="fr-FR"/>
          </a:p>
        </p:txBody>
      </p:sp>
    </p:spTree>
    <p:extLst>
      <p:ext uri="{BB962C8B-B14F-4D97-AF65-F5344CB8AC3E}">
        <p14:creationId xmlns:p14="http://schemas.microsoft.com/office/powerpoint/2010/main" val="30863076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first method is unsupervised classification, where the method will cluster similar pixels or cluster pixels based on properties. </a:t>
            </a:r>
          </a:p>
          <a:p>
            <a:r>
              <a:rPr lang="en-US" dirty="0"/>
              <a:t>When that step is done the user has to classify the cluster with a correct cover.</a:t>
            </a:r>
          </a:p>
          <a:p>
            <a:endParaRPr lang="en-US" dirty="0"/>
          </a:p>
          <a:p>
            <a:r>
              <a:rPr lang="en-US" dirty="0"/>
              <a:t>One should not that this is the most basic technique, with only clustering and the user still having to decide what a pixel is. </a:t>
            </a:r>
          </a:p>
          <a:p>
            <a:r>
              <a:rPr lang="en-US" dirty="0"/>
              <a:t>There are different statistical algorithms that cluster. In this case the user choses the amount of cluster. A general thing to know is that:</a:t>
            </a:r>
          </a:p>
          <a:p>
            <a:r>
              <a:rPr lang="en-US" dirty="0"/>
              <a:t>Less clusters means more variability within a cluster or the other way around. So to get a more precise result more clusters are needed, but this also means more manual labeling for you as user. </a:t>
            </a:r>
          </a:p>
        </p:txBody>
      </p:sp>
      <p:sp>
        <p:nvSpPr>
          <p:cNvPr id="4" name="Slide Number Placeholder 3"/>
          <p:cNvSpPr>
            <a:spLocks noGrp="1"/>
          </p:cNvSpPr>
          <p:nvPr>
            <p:ph type="sldNum" sz="quarter" idx="5"/>
          </p:nvPr>
        </p:nvSpPr>
        <p:spPr/>
        <p:txBody>
          <a:bodyPr/>
          <a:lstStyle/>
          <a:p>
            <a:fld id="{D76A0413-D747-42F6-A291-45C5E891C308}" type="slidenum">
              <a:rPr lang="fr-FR" smtClean="0"/>
              <a:t>24</a:t>
            </a:fld>
            <a:endParaRPr lang="fr-FR"/>
          </a:p>
        </p:txBody>
      </p:sp>
    </p:spTree>
    <p:extLst>
      <p:ext uri="{BB962C8B-B14F-4D97-AF65-F5344CB8AC3E}">
        <p14:creationId xmlns:p14="http://schemas.microsoft.com/office/powerpoint/2010/main" val="25295985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noProof="0" dirty="0"/>
              <a:t>The second method is supervised classification.</a:t>
            </a:r>
            <a:r>
              <a:rPr lang="en-US" noProof="0" dirty="0"/>
              <a:t> Here you as a user select some areas/ sites (= pixels) that represent a certain land cover class.</a:t>
            </a:r>
          </a:p>
          <a:p>
            <a:r>
              <a:rPr lang="en-US" noProof="0" dirty="0"/>
              <a:t>Then a signature file is created, based on the previously mentioned spectral signature curves. This is then used to classify the other pixels automatically. </a:t>
            </a:r>
          </a:p>
          <a:p>
            <a:endParaRPr lang="en-US" noProof="0" dirty="0"/>
          </a:p>
          <a:p>
            <a:r>
              <a:rPr lang="en-US" noProof="0" dirty="0"/>
              <a:t>This implies that you must create these so-called training classes for each different land cover. If not a pixel will be classified in what is the closest one you used for training.</a:t>
            </a:r>
          </a:p>
          <a:p>
            <a:r>
              <a:rPr lang="en-US" noProof="0" dirty="0"/>
              <a:t>This method will thus mostly rely on your input. </a:t>
            </a:r>
            <a:endParaRPr lang="en-BE" noProof="0" dirty="0"/>
          </a:p>
        </p:txBody>
      </p:sp>
      <p:sp>
        <p:nvSpPr>
          <p:cNvPr id="4" name="Slide Number Placeholder 3"/>
          <p:cNvSpPr>
            <a:spLocks noGrp="1"/>
          </p:cNvSpPr>
          <p:nvPr>
            <p:ph type="sldNum" sz="quarter" idx="5"/>
          </p:nvPr>
        </p:nvSpPr>
        <p:spPr/>
        <p:txBody>
          <a:bodyPr/>
          <a:lstStyle/>
          <a:p>
            <a:fld id="{D76A0413-D747-42F6-A291-45C5E891C308}" type="slidenum">
              <a:rPr lang="fr-FR" smtClean="0"/>
              <a:t>25</a:t>
            </a:fld>
            <a:endParaRPr lang="fr-FR"/>
          </a:p>
        </p:txBody>
      </p:sp>
    </p:spTree>
    <p:extLst>
      <p:ext uri="{BB962C8B-B14F-4D97-AF65-F5344CB8AC3E}">
        <p14:creationId xmlns:p14="http://schemas.microsoft.com/office/powerpoint/2010/main" val="29609745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again some different algorithm used to classify pixels, looking at what signature curve the pixels matches with the most.</a:t>
            </a:r>
          </a:p>
          <a:p>
            <a:r>
              <a:rPr lang="en-US" dirty="0"/>
              <a:t>The different algorithms can be read up on if you want more insight into them. If you do not have the insight, trying them and comparing them is also a great ways </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26</a:t>
            </a:fld>
            <a:endParaRPr lang="fr-FR"/>
          </a:p>
        </p:txBody>
      </p:sp>
    </p:spTree>
    <p:extLst>
      <p:ext uri="{BB962C8B-B14F-4D97-AF65-F5344CB8AC3E}">
        <p14:creationId xmlns:p14="http://schemas.microsoft.com/office/powerpoint/2010/main" val="1028516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image shows the difference between a supervised an unsupervised classification method. </a:t>
            </a:r>
          </a:p>
          <a:p>
            <a:r>
              <a:rPr lang="en-US" dirty="0"/>
              <a:t>Labeling the data before or after the ML model is the main difference. </a:t>
            </a:r>
          </a:p>
          <a:p>
            <a:r>
              <a:rPr lang="en-US" dirty="0"/>
              <a:t>It might now seem in this picture one is </a:t>
            </a:r>
            <a:r>
              <a:rPr lang="en-US" dirty="0" err="1"/>
              <a:t>beter</a:t>
            </a:r>
            <a:r>
              <a:rPr lang="en-US" dirty="0"/>
              <a:t> than the other, but each has it benefits. </a:t>
            </a:r>
          </a:p>
          <a:p>
            <a:r>
              <a:rPr lang="en-US" dirty="0"/>
              <a:t>e.g. if the supervised method only uses the colors from the input it could struggle if a fully green apple is used as unseen data. Or if a whole watermelon was used in the unsupervised method it could say it looks the same as the apple if the ML only looks at shape. </a:t>
            </a:r>
          </a:p>
          <a:p>
            <a:endParaRPr lang="en-US" dirty="0"/>
          </a:p>
          <a:p>
            <a:r>
              <a:rPr lang="en-US" dirty="0"/>
              <a:t>Devashree. (2022, September 1). Unsupervised learning in image classification. </a:t>
            </a:r>
            <a:r>
              <a:rPr lang="en-US" dirty="0" err="1"/>
              <a:t>AmyGB</a:t>
            </a:r>
            <a:r>
              <a:rPr lang="en-US" dirty="0"/>
              <a:t>. </a:t>
            </a:r>
            <a:r>
              <a:rPr lang="en-US" dirty="0">
                <a:hlinkClick r:id="rId3"/>
              </a:rPr>
              <a:t>https://www.amygb.ai/blog/unsupervised-learning-in-image-classification</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27</a:t>
            </a:fld>
            <a:endParaRPr lang="fr-FR"/>
          </a:p>
        </p:txBody>
      </p:sp>
    </p:spTree>
    <p:extLst>
      <p:ext uri="{BB962C8B-B14F-4D97-AF65-F5344CB8AC3E}">
        <p14:creationId xmlns:p14="http://schemas.microsoft.com/office/powerpoint/2010/main" val="11578431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method that does not use a pixel-based approach is object-based image analysis.</a:t>
            </a:r>
          </a:p>
          <a:p>
            <a:r>
              <a:rPr lang="en-US" dirty="0"/>
              <a:t>This does not classify based only on pixels but takes full shapes into account. To make the link with vector data: the size and geometry. </a:t>
            </a:r>
          </a:p>
          <a:p>
            <a:endParaRPr lang="en-US" dirty="0"/>
          </a:p>
          <a:p>
            <a:r>
              <a:rPr lang="en-US" dirty="0"/>
              <a:t>In the first step a multiresolution segmentation takes place, this means grouping pixels. Then some training areas are selected, and a statistical model is trained over it.</a:t>
            </a:r>
          </a:p>
          <a:p>
            <a:r>
              <a:rPr lang="en-US" dirty="0"/>
              <a:t>After that all others are classified. </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28</a:t>
            </a:fld>
            <a:endParaRPr lang="fr-FR"/>
          </a:p>
        </p:txBody>
      </p:sp>
    </p:spTree>
    <p:extLst>
      <p:ext uri="{BB962C8B-B14F-4D97-AF65-F5344CB8AC3E}">
        <p14:creationId xmlns:p14="http://schemas.microsoft.com/office/powerpoint/2010/main" val="7458193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the method uses objects, one should use clear images for this, in non clear images the objects might be absorbed in a pixel.</a:t>
            </a:r>
          </a:p>
          <a:p>
            <a:r>
              <a:rPr lang="en-US" dirty="0"/>
              <a:t>There are a couple of segmentation methods mentioned. </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nl-BE" dirty="0">
                <a:hlinkClick r:id="rId3"/>
              </a:rPr>
              <a:t>Image </a:t>
            </a:r>
            <a:r>
              <a:rPr lang="nl-BE" dirty="0" err="1">
                <a:hlinkClick r:id="rId3"/>
              </a:rPr>
              <a:t>Classification</a:t>
            </a:r>
            <a:r>
              <a:rPr lang="nl-BE" dirty="0">
                <a:hlinkClick r:id="rId3"/>
              </a:rPr>
              <a:t> </a:t>
            </a:r>
            <a:r>
              <a:rPr lang="nl-BE" dirty="0" err="1">
                <a:hlinkClick r:id="rId3"/>
              </a:rPr>
              <a:t>Techniques</a:t>
            </a:r>
            <a:r>
              <a:rPr lang="nl-BE" dirty="0">
                <a:hlinkClick r:id="rId3"/>
              </a:rPr>
              <a:t> in Remote </a:t>
            </a:r>
            <a:r>
              <a:rPr lang="nl-BE" dirty="0" err="1">
                <a:hlinkClick r:id="rId3"/>
              </a:rPr>
              <a:t>Sensing</a:t>
            </a:r>
            <a:r>
              <a:rPr lang="nl-BE" dirty="0">
                <a:hlinkClick r:id="rId3"/>
              </a:rPr>
              <a:t> (gisgeography.com)</a:t>
            </a:r>
            <a:endParaRPr lang="en-BE" dirty="0"/>
          </a:p>
          <a:p>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29</a:t>
            </a:fld>
            <a:endParaRPr lang="fr-FR"/>
          </a:p>
        </p:txBody>
      </p:sp>
    </p:spTree>
    <p:extLst>
      <p:ext uri="{BB962C8B-B14F-4D97-AF65-F5344CB8AC3E}">
        <p14:creationId xmlns:p14="http://schemas.microsoft.com/office/powerpoint/2010/main" val="4702060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The way to classify something into one object can be done with multiple methods/ characteristics. </a:t>
            </a:r>
          </a:p>
          <a:p>
            <a:endParaRPr lang="en-BE" noProof="0" dirty="0"/>
          </a:p>
          <a:p>
            <a:endParaRPr lang="en-BE" noProof="0" dirty="0"/>
          </a:p>
          <a:p>
            <a:r>
              <a:rPr lang="nl-BE" dirty="0" err="1"/>
              <a:t>GISGeography</a:t>
            </a:r>
            <a:r>
              <a:rPr lang="nl-BE" dirty="0"/>
              <a:t>. (</a:t>
            </a:r>
            <a:r>
              <a:rPr lang="nl-BE" dirty="0" err="1"/>
              <a:t>n.d</a:t>
            </a:r>
            <a:r>
              <a:rPr lang="nl-BE" dirty="0"/>
              <a:t>.). Image </a:t>
            </a:r>
            <a:r>
              <a:rPr lang="nl-BE" dirty="0" err="1"/>
              <a:t>classification</a:t>
            </a:r>
            <a:r>
              <a:rPr lang="nl-BE" dirty="0"/>
              <a:t> </a:t>
            </a:r>
            <a:r>
              <a:rPr lang="nl-BE" dirty="0" err="1"/>
              <a:t>techniques</a:t>
            </a:r>
            <a:r>
              <a:rPr lang="nl-BE" dirty="0"/>
              <a:t> in remote sensing. </a:t>
            </a:r>
            <a:r>
              <a:rPr lang="nl-BE" dirty="0" err="1"/>
              <a:t>GISGeography</a:t>
            </a:r>
            <a:r>
              <a:rPr lang="nl-BE" dirty="0"/>
              <a:t>. </a:t>
            </a:r>
            <a:r>
              <a:rPr lang="nl-BE" dirty="0">
                <a:hlinkClick r:id="rId3"/>
              </a:rPr>
              <a:t>https://gisgeography.com/image-classification-techniques-remote-sensing/</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30</a:t>
            </a:fld>
            <a:endParaRPr lang="fr-FR"/>
          </a:p>
        </p:txBody>
      </p:sp>
    </p:spTree>
    <p:extLst>
      <p:ext uri="{BB962C8B-B14F-4D97-AF65-F5344CB8AC3E}">
        <p14:creationId xmlns:p14="http://schemas.microsoft.com/office/powerpoint/2010/main" val="14600396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last method is deep learning, this is a form of AI that combines a lot of methods that </a:t>
            </a:r>
            <a:r>
              <a:rPr lang="en-US"/>
              <a:t>is quickly </a:t>
            </a:r>
            <a:r>
              <a:rPr lang="en-US" dirty="0"/>
              <a:t>growing and often used if you have a lot of images. </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31</a:t>
            </a:fld>
            <a:endParaRPr lang="fr-FR"/>
          </a:p>
        </p:txBody>
      </p:sp>
    </p:spTree>
    <p:extLst>
      <p:ext uri="{BB962C8B-B14F-4D97-AF65-F5344CB8AC3E}">
        <p14:creationId xmlns:p14="http://schemas.microsoft.com/office/powerpoint/2010/main" val="2314244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Another thing one has to keep in mind is the spatial resolution and in case if the intend to do change detection mapping the revisit time of the satellite. </a:t>
            </a:r>
            <a:endParaRPr lang="en-BE" noProof="0" dirty="0"/>
          </a:p>
          <a:p>
            <a:endParaRPr lang="nl-BE" dirty="0"/>
          </a:p>
          <a:p>
            <a:r>
              <a:rPr lang="nl-BE" dirty="0" err="1"/>
              <a:t>Satellite</a:t>
            </a:r>
            <a:r>
              <a:rPr lang="nl-BE" dirty="0"/>
              <a:t> Imaging Corporation. (</a:t>
            </a:r>
            <a:r>
              <a:rPr lang="nl-BE" dirty="0" err="1"/>
              <a:t>n.d</a:t>
            </a:r>
            <a:r>
              <a:rPr lang="nl-BE" dirty="0"/>
              <a:t>.). Sentinel-2A. </a:t>
            </a:r>
            <a:r>
              <a:rPr lang="nl-BE" dirty="0" err="1"/>
              <a:t>Satellite</a:t>
            </a:r>
            <a:r>
              <a:rPr lang="nl-BE" dirty="0"/>
              <a:t> Imaging Corporation. </a:t>
            </a:r>
            <a:r>
              <a:rPr lang="nl-BE" dirty="0">
                <a:hlinkClick r:id="rId3"/>
              </a:rPr>
              <a:t>https://www.satimagingcorp.com/satellite-sensors/other-satellite-sensors/sentinel-2a/</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6</a:t>
            </a:fld>
            <a:endParaRPr lang="fr-FR"/>
          </a:p>
        </p:txBody>
      </p:sp>
    </p:spTree>
    <p:extLst>
      <p:ext uri="{BB962C8B-B14F-4D97-AF65-F5344CB8AC3E}">
        <p14:creationId xmlns:p14="http://schemas.microsoft.com/office/powerpoint/2010/main" val="3534699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different ways to visualize images. </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7</a:t>
            </a:fld>
            <a:endParaRPr lang="fr-FR"/>
          </a:p>
        </p:txBody>
      </p:sp>
    </p:spTree>
    <p:extLst>
      <p:ext uri="{BB962C8B-B14F-4D97-AF65-F5344CB8AC3E}">
        <p14:creationId xmlns:p14="http://schemas.microsoft.com/office/powerpoint/2010/main" val="4172738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true color image.</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8</a:t>
            </a:fld>
            <a:endParaRPr lang="fr-FR"/>
          </a:p>
        </p:txBody>
      </p:sp>
    </p:spTree>
    <p:extLst>
      <p:ext uri="{BB962C8B-B14F-4D97-AF65-F5344CB8AC3E}">
        <p14:creationId xmlns:p14="http://schemas.microsoft.com/office/powerpoint/2010/main" val="42343294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false color image.</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9</a:t>
            </a:fld>
            <a:endParaRPr lang="fr-FR"/>
          </a:p>
        </p:txBody>
      </p:sp>
    </p:spTree>
    <p:extLst>
      <p:ext uri="{BB962C8B-B14F-4D97-AF65-F5344CB8AC3E}">
        <p14:creationId xmlns:p14="http://schemas.microsoft.com/office/powerpoint/2010/main" val="4199465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was the spectral signature again. </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10</a:t>
            </a:fld>
            <a:endParaRPr lang="fr-FR"/>
          </a:p>
        </p:txBody>
      </p:sp>
    </p:spTree>
    <p:extLst>
      <p:ext uri="{BB962C8B-B14F-4D97-AF65-F5344CB8AC3E}">
        <p14:creationId xmlns:p14="http://schemas.microsoft.com/office/powerpoint/2010/main" val="19082161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Materials absorb and reflect a certain amount of each incoming EM radiation.</a:t>
            </a:r>
          </a:p>
          <a:p>
            <a:r>
              <a:rPr lang="en-US" dirty="0"/>
              <a:t>The amount that is reflected for each wavelength is detected by the satellite. </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11</a:t>
            </a:fld>
            <a:endParaRPr lang="fr-FR"/>
          </a:p>
        </p:txBody>
      </p:sp>
    </p:spTree>
    <p:extLst>
      <p:ext uri="{BB962C8B-B14F-4D97-AF65-F5344CB8AC3E}">
        <p14:creationId xmlns:p14="http://schemas.microsoft.com/office/powerpoint/2010/main" val="19651384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amount of reflected energy for each wavelength plotted gives a curve that is specific for each material. Called the spectral reflectance curve, or spectral signature.</a:t>
            </a:r>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12</a:t>
            </a:fld>
            <a:endParaRPr lang="fr-FR"/>
          </a:p>
        </p:txBody>
      </p:sp>
    </p:spTree>
    <p:extLst>
      <p:ext uri="{BB962C8B-B14F-4D97-AF65-F5344CB8AC3E}">
        <p14:creationId xmlns:p14="http://schemas.microsoft.com/office/powerpoint/2010/main" val="38119858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www.spacesuite-project.eu/"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hyperlink" Target="http://www.spacesuite-project.eu/" TargetMode="External"/><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White Background">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87B4765F-61A3-7776-15EA-BD59F99E0767}"/>
              </a:ext>
            </a:extLst>
          </p:cNvPr>
          <p:cNvSpPr/>
          <p:nvPr userDrawn="1"/>
        </p:nvSpPr>
        <p:spPr>
          <a:xfrm>
            <a:off x="197320" y="184788"/>
            <a:ext cx="3543501" cy="870431"/>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sp>
        <p:nvSpPr>
          <p:cNvPr id="15" name="Title 21">
            <a:extLst>
              <a:ext uri="{FF2B5EF4-FFF2-40B4-BE49-F238E27FC236}">
                <a16:creationId xmlns:a16="http://schemas.microsoft.com/office/drawing/2014/main" id="{3E33550E-2DD8-2C20-1258-ECE23DB63938}"/>
              </a:ext>
            </a:extLst>
          </p:cNvPr>
          <p:cNvSpPr>
            <a:spLocks noGrp="1"/>
          </p:cNvSpPr>
          <p:nvPr>
            <p:ph type="title" hasCustomPrompt="1"/>
          </p:nvPr>
        </p:nvSpPr>
        <p:spPr>
          <a:xfrm>
            <a:off x="2204830" y="1597249"/>
            <a:ext cx="8622679" cy="1545987"/>
          </a:xfrm>
        </p:spPr>
        <p:txBody>
          <a:bodyPr anchor="t">
            <a:noAutofit/>
          </a:bodyPr>
          <a:lstStyle>
            <a:lvl1pPr>
              <a:defRPr sz="6000" b="1">
                <a:latin typeface="Poppins" pitchFamily="2" charset="77"/>
                <a:cs typeface="Poppins" pitchFamily="2" charset="77"/>
              </a:defRPr>
            </a:lvl1pPr>
          </a:lstStyle>
          <a:p>
            <a:r>
              <a:rPr lang="en-GB"/>
              <a:t>CLICK TO EDIT MASTER TITLE STYLE</a:t>
            </a:r>
            <a:endParaRPr lang="it-IT"/>
          </a:p>
        </p:txBody>
      </p:sp>
      <p:sp>
        <p:nvSpPr>
          <p:cNvPr id="16" name="Text Placeholder 24">
            <a:extLst>
              <a:ext uri="{FF2B5EF4-FFF2-40B4-BE49-F238E27FC236}">
                <a16:creationId xmlns:a16="http://schemas.microsoft.com/office/drawing/2014/main" id="{9884DBB1-019E-F099-6B59-3F0EDBA02407}"/>
              </a:ext>
            </a:extLst>
          </p:cNvPr>
          <p:cNvSpPr>
            <a:spLocks noGrp="1"/>
          </p:cNvSpPr>
          <p:nvPr>
            <p:ph type="body" sz="quarter" idx="10"/>
          </p:nvPr>
        </p:nvSpPr>
        <p:spPr>
          <a:xfrm>
            <a:off x="2204830" y="3403688"/>
            <a:ext cx="8426450" cy="528638"/>
          </a:xfrm>
        </p:spPr>
        <p:txBody>
          <a:bodyPr/>
          <a:lstStyle>
            <a:lvl1pPr marL="0" indent="0">
              <a:lnSpc>
                <a:spcPct val="100000"/>
              </a:lnSpc>
              <a:buNone/>
              <a:defRPr>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Master text styles</a:t>
            </a:r>
          </a:p>
        </p:txBody>
      </p:sp>
      <p:sp>
        <p:nvSpPr>
          <p:cNvPr id="17" name="Text Placeholder 26">
            <a:extLst>
              <a:ext uri="{FF2B5EF4-FFF2-40B4-BE49-F238E27FC236}">
                <a16:creationId xmlns:a16="http://schemas.microsoft.com/office/drawing/2014/main" id="{4971F33F-C0C0-8539-D343-67AEB18984D4}"/>
              </a:ext>
            </a:extLst>
          </p:cNvPr>
          <p:cNvSpPr>
            <a:spLocks noGrp="1"/>
          </p:cNvSpPr>
          <p:nvPr>
            <p:ph type="body" sz="quarter" idx="11" hasCustomPrompt="1"/>
          </p:nvPr>
        </p:nvSpPr>
        <p:spPr>
          <a:xfrm>
            <a:off x="3567113" y="5068089"/>
            <a:ext cx="3211512" cy="385323"/>
          </a:xfrm>
        </p:spPr>
        <p:txBody>
          <a:bodyPr>
            <a:normAutofit/>
          </a:bodyPr>
          <a:lstStyle>
            <a:lvl1pPr marL="0" indent="0">
              <a:lnSpc>
                <a:spcPct val="100000"/>
              </a:lnSpc>
              <a:buNone/>
              <a:defRPr sz="1800" b="1">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18" name="Text Placeholder 26">
            <a:extLst>
              <a:ext uri="{FF2B5EF4-FFF2-40B4-BE49-F238E27FC236}">
                <a16:creationId xmlns:a16="http://schemas.microsoft.com/office/drawing/2014/main" id="{1D6D7C46-1BF3-03DA-DF08-4411AD05C65A}"/>
              </a:ext>
            </a:extLst>
          </p:cNvPr>
          <p:cNvSpPr>
            <a:spLocks noGrp="1"/>
          </p:cNvSpPr>
          <p:nvPr>
            <p:ph type="body" sz="quarter" idx="12" hasCustomPrompt="1"/>
          </p:nvPr>
        </p:nvSpPr>
        <p:spPr>
          <a:xfrm>
            <a:off x="3567113" y="5485532"/>
            <a:ext cx="3211512" cy="385323"/>
          </a:xfrm>
        </p:spPr>
        <p:txBody>
          <a:bodyPr>
            <a:normAutofit/>
          </a:bodyPr>
          <a:lstStyle>
            <a:lvl1pPr marL="0" indent="0">
              <a:lnSpc>
                <a:spcPct val="100000"/>
              </a:lnSpc>
              <a:buNone/>
              <a:defRPr sz="1600" b="0">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19" name="Text Placeholder 26">
            <a:extLst>
              <a:ext uri="{FF2B5EF4-FFF2-40B4-BE49-F238E27FC236}">
                <a16:creationId xmlns:a16="http://schemas.microsoft.com/office/drawing/2014/main" id="{F17E3211-667F-5E49-2329-2FFCD8164E13}"/>
              </a:ext>
            </a:extLst>
          </p:cNvPr>
          <p:cNvSpPr>
            <a:spLocks noGrp="1"/>
          </p:cNvSpPr>
          <p:nvPr>
            <p:ph type="body" sz="quarter" idx="13" hasCustomPrompt="1"/>
          </p:nvPr>
        </p:nvSpPr>
        <p:spPr>
          <a:xfrm>
            <a:off x="7503008" y="5068089"/>
            <a:ext cx="3211512" cy="385323"/>
          </a:xfrm>
        </p:spPr>
        <p:txBody>
          <a:bodyPr>
            <a:normAutofit/>
          </a:bodyPr>
          <a:lstStyle>
            <a:lvl1pPr marL="0" indent="0">
              <a:lnSpc>
                <a:spcPct val="100000"/>
              </a:lnSpc>
              <a:buNone/>
              <a:defRPr sz="1800" b="1">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20" name="Text Placeholder 26">
            <a:extLst>
              <a:ext uri="{FF2B5EF4-FFF2-40B4-BE49-F238E27FC236}">
                <a16:creationId xmlns:a16="http://schemas.microsoft.com/office/drawing/2014/main" id="{44551422-9587-5E98-F7A1-F2F4FAC721DB}"/>
              </a:ext>
            </a:extLst>
          </p:cNvPr>
          <p:cNvSpPr>
            <a:spLocks noGrp="1"/>
          </p:cNvSpPr>
          <p:nvPr>
            <p:ph type="body" sz="quarter" idx="14" hasCustomPrompt="1"/>
          </p:nvPr>
        </p:nvSpPr>
        <p:spPr>
          <a:xfrm>
            <a:off x="7503008" y="5485532"/>
            <a:ext cx="3211512" cy="385323"/>
          </a:xfrm>
        </p:spPr>
        <p:txBody>
          <a:bodyPr>
            <a:normAutofit/>
          </a:bodyPr>
          <a:lstStyle>
            <a:lvl1pPr marL="0" indent="0">
              <a:lnSpc>
                <a:spcPct val="100000"/>
              </a:lnSpc>
              <a:buNone/>
              <a:defRPr sz="1600" b="0">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22" name="AutoShape 11">
            <a:extLst>
              <a:ext uri="{FF2B5EF4-FFF2-40B4-BE49-F238E27FC236}">
                <a16:creationId xmlns:a16="http://schemas.microsoft.com/office/drawing/2014/main" id="{C5612044-FC7C-F316-248E-5E22D7D52A42}"/>
              </a:ext>
            </a:extLst>
          </p:cNvPr>
          <p:cNvSpPr/>
          <p:nvPr userDrawn="1"/>
        </p:nvSpPr>
        <p:spPr>
          <a:xfrm flipH="1" flipV="1">
            <a:off x="273284" y="3349339"/>
            <a:ext cx="1931546" cy="1597424"/>
          </a:xfrm>
          <a:prstGeom prst="line">
            <a:avLst/>
          </a:prstGeom>
          <a:ln w="142875" cap="flat">
            <a:solidFill>
              <a:srgbClr val="0E145D"/>
            </a:solidFill>
            <a:prstDash val="solid"/>
            <a:headEnd type="none" w="sm" len="sm"/>
            <a:tailEnd type="none" w="sm" len="sm"/>
          </a:ln>
        </p:spPr>
        <p:txBody>
          <a:bodyPr/>
          <a:lstStyle/>
          <a:p>
            <a:endParaRPr lang="it-IT"/>
          </a:p>
        </p:txBody>
      </p:sp>
      <p:sp>
        <p:nvSpPr>
          <p:cNvPr id="23" name="AutoShape 12">
            <a:extLst>
              <a:ext uri="{FF2B5EF4-FFF2-40B4-BE49-F238E27FC236}">
                <a16:creationId xmlns:a16="http://schemas.microsoft.com/office/drawing/2014/main" id="{164DA4D7-36D1-826B-F814-6C2D7B433B2A}"/>
              </a:ext>
            </a:extLst>
          </p:cNvPr>
          <p:cNvSpPr/>
          <p:nvPr userDrawn="1"/>
        </p:nvSpPr>
        <p:spPr>
          <a:xfrm flipV="1">
            <a:off x="1428046" y="4993684"/>
            <a:ext cx="415156" cy="1514123"/>
          </a:xfrm>
          <a:prstGeom prst="line">
            <a:avLst/>
          </a:prstGeom>
          <a:ln w="142875" cap="flat">
            <a:solidFill>
              <a:srgbClr val="0E145D"/>
            </a:solidFill>
            <a:prstDash val="solid"/>
            <a:headEnd type="none" w="sm" len="sm"/>
            <a:tailEnd type="none" w="sm" len="sm"/>
          </a:ln>
        </p:spPr>
        <p:txBody>
          <a:bodyPr/>
          <a:lstStyle/>
          <a:p>
            <a:endParaRPr lang="it-IT"/>
          </a:p>
        </p:txBody>
      </p:sp>
      <p:sp>
        <p:nvSpPr>
          <p:cNvPr id="24" name="Freeform 6">
            <a:extLst>
              <a:ext uri="{FF2B5EF4-FFF2-40B4-BE49-F238E27FC236}">
                <a16:creationId xmlns:a16="http://schemas.microsoft.com/office/drawing/2014/main" id="{C43B0115-E079-9B44-08FE-ED983B88C579}"/>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25" name="Freeform 6">
            <a:extLst>
              <a:ext uri="{FF2B5EF4-FFF2-40B4-BE49-F238E27FC236}">
                <a16:creationId xmlns:a16="http://schemas.microsoft.com/office/drawing/2014/main" id="{2A22C78D-342C-1590-2C8D-8C4D0FE154D2}"/>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26" name="Freeform 6">
            <a:extLst>
              <a:ext uri="{FF2B5EF4-FFF2-40B4-BE49-F238E27FC236}">
                <a16:creationId xmlns:a16="http://schemas.microsoft.com/office/drawing/2014/main" id="{F0287CF4-4920-7253-7660-419A4AEA4DDA}"/>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lang="it-IT"/>
          </a:p>
        </p:txBody>
      </p:sp>
      <p:sp>
        <p:nvSpPr>
          <p:cNvPr id="27" name="AutoShape 11">
            <a:extLst>
              <a:ext uri="{FF2B5EF4-FFF2-40B4-BE49-F238E27FC236}">
                <a16:creationId xmlns:a16="http://schemas.microsoft.com/office/drawing/2014/main" id="{31BEEC61-5BEF-94EF-0400-0B1E345AC8F4}"/>
              </a:ext>
            </a:extLst>
          </p:cNvPr>
          <p:cNvSpPr/>
          <p:nvPr userDrawn="1"/>
        </p:nvSpPr>
        <p:spPr>
          <a:xfrm flipH="1" flipV="1">
            <a:off x="10381111" y="210723"/>
            <a:ext cx="1931546" cy="1597424"/>
          </a:xfrm>
          <a:prstGeom prst="line">
            <a:avLst/>
          </a:prstGeom>
          <a:ln w="142875" cap="flat">
            <a:solidFill>
              <a:srgbClr val="0E145D"/>
            </a:solidFill>
            <a:prstDash val="solid"/>
            <a:headEnd type="none" w="sm" len="sm"/>
            <a:tailEnd type="none" w="sm" len="sm"/>
          </a:ln>
        </p:spPr>
        <p:txBody>
          <a:bodyPr/>
          <a:lstStyle/>
          <a:p>
            <a:endParaRPr lang="it-IT"/>
          </a:p>
        </p:txBody>
      </p:sp>
      <p:sp>
        <p:nvSpPr>
          <p:cNvPr id="28" name="Freeform 6">
            <a:extLst>
              <a:ext uri="{FF2B5EF4-FFF2-40B4-BE49-F238E27FC236}">
                <a16:creationId xmlns:a16="http://schemas.microsoft.com/office/drawing/2014/main" id="{01C6727C-4F83-029F-362A-99C2A101F962}"/>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29" name="Freeform 6">
            <a:extLst>
              <a:ext uri="{FF2B5EF4-FFF2-40B4-BE49-F238E27FC236}">
                <a16:creationId xmlns:a16="http://schemas.microsoft.com/office/drawing/2014/main" id="{0F3D7105-7117-230B-C823-7BF1AE0BD639}"/>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grpSp>
        <p:nvGrpSpPr>
          <p:cNvPr id="39" name="Group 38">
            <a:extLst>
              <a:ext uri="{FF2B5EF4-FFF2-40B4-BE49-F238E27FC236}">
                <a16:creationId xmlns:a16="http://schemas.microsoft.com/office/drawing/2014/main" id="{994BBD10-3E58-AA25-6210-FDCCAE6B402A}"/>
              </a:ext>
            </a:extLst>
          </p:cNvPr>
          <p:cNvGrpSpPr/>
          <p:nvPr userDrawn="1"/>
        </p:nvGrpSpPr>
        <p:grpSpPr>
          <a:xfrm>
            <a:off x="2555190" y="5958082"/>
            <a:ext cx="9438030" cy="716282"/>
            <a:chOff x="2555190" y="5958082"/>
            <a:chExt cx="9438030" cy="716282"/>
          </a:xfrm>
        </p:grpSpPr>
        <p:sp>
          <p:nvSpPr>
            <p:cNvPr id="14" name="Freeform 9">
              <a:extLst>
                <a:ext uri="{FF2B5EF4-FFF2-40B4-BE49-F238E27FC236}">
                  <a16:creationId xmlns:a16="http://schemas.microsoft.com/office/drawing/2014/main" id="{5E5B9982-9A63-ED00-8E0D-17FB69760F48}"/>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33" name="Straight Connector 32">
              <a:extLst>
                <a:ext uri="{FF2B5EF4-FFF2-40B4-BE49-F238E27FC236}">
                  <a16:creationId xmlns:a16="http://schemas.microsoft.com/office/drawing/2014/main" id="{4CAE3106-6301-C398-8C93-95CFFE49AEBB}"/>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38" name="TextBox 37">
              <a:extLst>
                <a:ext uri="{FF2B5EF4-FFF2-40B4-BE49-F238E27FC236}">
                  <a16:creationId xmlns:a16="http://schemas.microsoft.com/office/drawing/2014/main" id="{C7F56BDD-45E3-FCCE-1F1F-26FB7FB3495C}"/>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35521724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Content_Blue Background">
    <p:bg>
      <p:bgPr>
        <a:solidFill>
          <a:schemeClr val="accent6"/>
        </a:solidFill>
        <a:effectLst/>
      </p:bgPr>
    </p:bg>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solidFill>
                  <a:schemeClr val="bg1"/>
                </a:solidFill>
                <a:latin typeface="Poppins" pitchFamily="2" charset="77"/>
                <a:cs typeface="Poppins" pitchFamily="2" charset="77"/>
              </a:defRPr>
            </a:lvl1pPr>
          </a:lstStyle>
          <a:p>
            <a:r>
              <a:rPr lang="en-GB"/>
              <a:t>Click to edit text </a:t>
            </a:r>
            <a:endParaRPr lang="it-IT"/>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lang="it-IT"/>
          </a:p>
        </p:txBody>
      </p:sp>
      <p:pic>
        <p:nvPicPr>
          <p:cNvPr id="3" name="Picture 2" descr="A white text on a black background&#10;&#10;Description automatically generated">
            <a:extLst>
              <a:ext uri="{FF2B5EF4-FFF2-40B4-BE49-F238E27FC236}">
                <a16:creationId xmlns:a16="http://schemas.microsoft.com/office/drawing/2014/main" id="{BF058ADE-E265-DA5C-81C4-AA90DBC52DBE}"/>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5" name="Group 4">
            <a:extLst>
              <a:ext uri="{FF2B5EF4-FFF2-40B4-BE49-F238E27FC236}">
                <a16:creationId xmlns:a16="http://schemas.microsoft.com/office/drawing/2014/main" id="{24E6983C-2BFD-E046-CA9F-FA23743D1B86}"/>
              </a:ext>
            </a:extLst>
          </p:cNvPr>
          <p:cNvGrpSpPr/>
          <p:nvPr userDrawn="1"/>
        </p:nvGrpSpPr>
        <p:grpSpPr>
          <a:xfrm>
            <a:off x="2555190" y="5958082"/>
            <a:ext cx="9438031" cy="717889"/>
            <a:chOff x="2555190" y="5958082"/>
            <a:chExt cx="9438031" cy="717889"/>
          </a:xfrm>
        </p:grpSpPr>
        <p:pic>
          <p:nvPicPr>
            <p:cNvPr id="6" name="Picture 5" descr="A black and white flag with stars in a circle&#10;&#10;Description automatically generated">
              <a:extLst>
                <a:ext uri="{FF2B5EF4-FFF2-40B4-BE49-F238E27FC236}">
                  <a16:creationId xmlns:a16="http://schemas.microsoft.com/office/drawing/2014/main" id="{E280CE75-337F-989E-D387-3FE443EA2CAD}"/>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7" name="Straight Connector 6">
              <a:extLst>
                <a:ext uri="{FF2B5EF4-FFF2-40B4-BE49-F238E27FC236}">
                  <a16:creationId xmlns:a16="http://schemas.microsoft.com/office/drawing/2014/main" id="{14EE8DFC-E098-34A2-3E02-44FDA3CC2849}"/>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AE5E070C-0BCB-3108-119D-0488046F5876}"/>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9" name="Text Placeholder 24">
            <a:extLst>
              <a:ext uri="{FF2B5EF4-FFF2-40B4-BE49-F238E27FC236}">
                <a16:creationId xmlns:a16="http://schemas.microsoft.com/office/drawing/2014/main" id="{472521A6-DF83-19F2-7AAE-E7D9AD9DA922}"/>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21" name="Text Placeholder 24">
            <a:extLst>
              <a:ext uri="{FF2B5EF4-FFF2-40B4-BE49-F238E27FC236}">
                <a16:creationId xmlns:a16="http://schemas.microsoft.com/office/drawing/2014/main" id="{3938E4A4-BFC4-86A0-80C3-4B52A3F6E011}"/>
              </a:ext>
            </a:extLst>
          </p:cNvPr>
          <p:cNvSpPr>
            <a:spLocks noGrp="1"/>
          </p:cNvSpPr>
          <p:nvPr>
            <p:ph type="body" sz="quarter" idx="11" hasCustomPrompt="1"/>
          </p:nvPr>
        </p:nvSpPr>
        <p:spPr>
          <a:xfrm>
            <a:off x="840639" y="2342230"/>
            <a:ext cx="5255362" cy="3440428"/>
          </a:xfrm>
        </p:spPr>
        <p:txBody>
          <a:bodyPr>
            <a:normAutofit/>
          </a:bodyPr>
          <a:lstStyle>
            <a:lvl1pPr marL="0" indent="0">
              <a:lnSpc>
                <a:spcPct val="100000"/>
              </a:lnSpc>
              <a:buNone/>
              <a:defRPr sz="1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2" name="Table Placeholder 2">
            <a:extLst>
              <a:ext uri="{FF2B5EF4-FFF2-40B4-BE49-F238E27FC236}">
                <a16:creationId xmlns:a16="http://schemas.microsoft.com/office/drawing/2014/main" id="{9E5FCC8D-2AAB-47F3-7F7E-83CFBAD7423F}"/>
              </a:ext>
            </a:extLst>
          </p:cNvPr>
          <p:cNvSpPr>
            <a:spLocks noGrp="1"/>
          </p:cNvSpPr>
          <p:nvPr>
            <p:ph type="tbl" sz="quarter" idx="12" hasCustomPrompt="1"/>
          </p:nvPr>
        </p:nvSpPr>
        <p:spPr>
          <a:xfrm>
            <a:off x="6324600" y="2341563"/>
            <a:ext cx="4987925" cy="3441700"/>
          </a:xfrm>
        </p:spPr>
        <p:txBody>
          <a:bodyPr/>
          <a:lstStyle>
            <a:lvl1pPr>
              <a:defRPr>
                <a:solidFill>
                  <a:schemeClr val="bg1"/>
                </a:solidFill>
              </a:defRPr>
            </a:lvl1pPr>
          </a:lstStyle>
          <a:p>
            <a:r>
              <a:rPr lang="it-IT"/>
              <a:t>Click the </a:t>
            </a:r>
            <a:r>
              <a:rPr lang="it-IT" err="1"/>
              <a:t>icon</a:t>
            </a:r>
            <a:r>
              <a:rPr lang="it-IT"/>
              <a:t> to </a:t>
            </a:r>
            <a:r>
              <a:rPr lang="it-IT" err="1"/>
              <a:t>add</a:t>
            </a:r>
            <a:r>
              <a:rPr lang="it-IT"/>
              <a:t> a </a:t>
            </a:r>
            <a:r>
              <a:rPr lang="it-IT" err="1"/>
              <a:t>table</a:t>
            </a:r>
            <a:endParaRPr lang="it-IT"/>
          </a:p>
        </p:txBody>
      </p:sp>
    </p:spTree>
    <p:extLst>
      <p:ext uri="{BB962C8B-B14F-4D97-AF65-F5344CB8AC3E}">
        <p14:creationId xmlns:p14="http://schemas.microsoft.com/office/powerpoint/2010/main" val="180709273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Caption + Picture_White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8B234-0215-6F80-07BF-966EECAD17C2}"/>
              </a:ext>
            </a:extLst>
          </p:cNvPr>
          <p:cNvSpPr>
            <a:spLocks noGrp="1"/>
          </p:cNvSpPr>
          <p:nvPr>
            <p:ph type="title" hasCustomPrompt="1"/>
          </p:nvPr>
        </p:nvSpPr>
        <p:spPr>
          <a:xfrm>
            <a:off x="839788" y="987424"/>
            <a:ext cx="3932237" cy="1069975"/>
          </a:xfrm>
        </p:spPr>
        <p:txBody>
          <a:bodyPr anchor="b"/>
          <a:lstStyle>
            <a:lvl1pPr>
              <a:defRPr sz="3200"/>
            </a:lvl1pPr>
          </a:lstStyle>
          <a:p>
            <a:r>
              <a:rPr lang="en-GB"/>
              <a:t>Click to edit title style</a:t>
            </a:r>
            <a:endParaRPr lang="it-IT"/>
          </a:p>
        </p:txBody>
      </p:sp>
      <p:sp>
        <p:nvSpPr>
          <p:cNvPr id="3" name="Picture Placeholder 2">
            <a:extLst>
              <a:ext uri="{FF2B5EF4-FFF2-40B4-BE49-F238E27FC236}">
                <a16:creationId xmlns:a16="http://schemas.microsoft.com/office/drawing/2014/main" id="{FD29BD4C-B49A-6970-23DF-0C92D2568A76}"/>
              </a:ext>
            </a:extLst>
          </p:cNvPr>
          <p:cNvSpPr>
            <a:spLocks noGrp="1"/>
          </p:cNvSpPr>
          <p:nvPr>
            <p:ph type="pic" idx="1" hasCustomPrompt="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it-IT"/>
              <a:t>Click the </a:t>
            </a:r>
            <a:r>
              <a:rPr lang="it-IT" err="1"/>
              <a:t>icon</a:t>
            </a:r>
            <a:r>
              <a:rPr lang="it-IT"/>
              <a:t> to </a:t>
            </a:r>
            <a:r>
              <a:rPr lang="it-IT" err="1"/>
              <a:t>add</a:t>
            </a:r>
            <a:r>
              <a:rPr lang="it-IT"/>
              <a:t> a picture</a:t>
            </a:r>
          </a:p>
        </p:txBody>
      </p:sp>
      <p:sp>
        <p:nvSpPr>
          <p:cNvPr id="4" name="Text Placeholder 3">
            <a:extLst>
              <a:ext uri="{FF2B5EF4-FFF2-40B4-BE49-F238E27FC236}">
                <a16:creationId xmlns:a16="http://schemas.microsoft.com/office/drawing/2014/main" id="{96ADF617-FDD6-CF4D-A2C0-75603516B3A4}"/>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text</a:t>
            </a:r>
          </a:p>
        </p:txBody>
      </p:sp>
      <p:grpSp>
        <p:nvGrpSpPr>
          <p:cNvPr id="11" name="Group 10">
            <a:extLst>
              <a:ext uri="{FF2B5EF4-FFF2-40B4-BE49-F238E27FC236}">
                <a16:creationId xmlns:a16="http://schemas.microsoft.com/office/drawing/2014/main" id="{5BFA24CA-F235-A51B-6909-D398A455B6AB}"/>
              </a:ext>
            </a:extLst>
          </p:cNvPr>
          <p:cNvGrpSpPr/>
          <p:nvPr userDrawn="1"/>
        </p:nvGrpSpPr>
        <p:grpSpPr>
          <a:xfrm>
            <a:off x="2555190" y="5958082"/>
            <a:ext cx="9438030" cy="716282"/>
            <a:chOff x="2555190" y="5958082"/>
            <a:chExt cx="9438030" cy="716282"/>
          </a:xfrm>
        </p:grpSpPr>
        <p:sp>
          <p:nvSpPr>
            <p:cNvPr id="12" name="Freeform 9">
              <a:extLst>
                <a:ext uri="{FF2B5EF4-FFF2-40B4-BE49-F238E27FC236}">
                  <a16:creationId xmlns:a16="http://schemas.microsoft.com/office/drawing/2014/main" id="{DF5AD531-BF0A-D5AF-6976-F3EFBDE0A299}"/>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2"/>
              <a:stretch>
                <a:fillRect/>
              </a:stretch>
            </a:blipFill>
          </p:spPr>
          <p:txBody>
            <a:bodyPr/>
            <a:lstStyle/>
            <a:p>
              <a:endParaRPr lang="it-IT"/>
            </a:p>
          </p:txBody>
        </p:sp>
        <p:cxnSp>
          <p:nvCxnSpPr>
            <p:cNvPr id="13" name="Straight Connector 12">
              <a:extLst>
                <a:ext uri="{FF2B5EF4-FFF2-40B4-BE49-F238E27FC236}">
                  <a16:creationId xmlns:a16="http://schemas.microsoft.com/office/drawing/2014/main" id="{94DC71EE-36C8-BD8F-6BE4-EE3ED7613263}"/>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217D9C17-BA7B-EB9C-CFD6-AA14198C2197}"/>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22" name="Freeform 2">
            <a:extLst>
              <a:ext uri="{FF2B5EF4-FFF2-40B4-BE49-F238E27FC236}">
                <a16:creationId xmlns:a16="http://schemas.microsoft.com/office/drawing/2014/main" id="{A56A673C-B45A-4F6D-B9E4-805B33A8A12A}"/>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3"/>
            <a:stretch>
              <a:fillRect/>
            </a:stretch>
          </a:blipFill>
        </p:spPr>
        <p:txBody>
          <a:bodyPr/>
          <a:lstStyle/>
          <a:p>
            <a:endParaRPr lang="it-IT"/>
          </a:p>
        </p:txBody>
      </p:sp>
      <p:grpSp>
        <p:nvGrpSpPr>
          <p:cNvPr id="15" name="Group 5">
            <a:extLst>
              <a:ext uri="{FF2B5EF4-FFF2-40B4-BE49-F238E27FC236}">
                <a16:creationId xmlns:a16="http://schemas.microsoft.com/office/drawing/2014/main" id="{3335637E-619D-721F-24E9-BCDBF213FE7F}"/>
              </a:ext>
            </a:extLst>
          </p:cNvPr>
          <p:cNvGrpSpPr/>
          <p:nvPr userDrawn="1"/>
        </p:nvGrpSpPr>
        <p:grpSpPr>
          <a:xfrm rot="15211496" flipH="1">
            <a:off x="11734831" y="1733973"/>
            <a:ext cx="1096599" cy="1096599"/>
            <a:chOff x="0" y="0"/>
            <a:chExt cx="812800" cy="812800"/>
          </a:xfrm>
        </p:grpSpPr>
        <p:sp>
          <p:nvSpPr>
            <p:cNvPr id="16" name="Freeform 6">
              <a:extLst>
                <a:ext uri="{FF2B5EF4-FFF2-40B4-BE49-F238E27FC236}">
                  <a16:creationId xmlns:a16="http://schemas.microsoft.com/office/drawing/2014/main" id="{E8DD37A3-6410-D9ED-FD46-38A18DAE0E2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17" name="TextBox 7">
              <a:extLst>
                <a:ext uri="{FF2B5EF4-FFF2-40B4-BE49-F238E27FC236}">
                  <a16:creationId xmlns:a16="http://schemas.microsoft.com/office/drawing/2014/main" id="{E35C0749-739C-F0FE-3769-59EC1B56714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8" name="Group 8">
            <a:extLst>
              <a:ext uri="{FF2B5EF4-FFF2-40B4-BE49-F238E27FC236}">
                <a16:creationId xmlns:a16="http://schemas.microsoft.com/office/drawing/2014/main" id="{BFD4FBDB-AAA9-136E-25A0-03EA8094B0DB}"/>
              </a:ext>
            </a:extLst>
          </p:cNvPr>
          <p:cNvGrpSpPr/>
          <p:nvPr userDrawn="1"/>
        </p:nvGrpSpPr>
        <p:grpSpPr>
          <a:xfrm rot="15211496" flipH="1">
            <a:off x="9010036" y="-600189"/>
            <a:ext cx="1176262" cy="1176262"/>
            <a:chOff x="0" y="0"/>
            <a:chExt cx="812800" cy="812800"/>
          </a:xfrm>
        </p:grpSpPr>
        <p:sp>
          <p:nvSpPr>
            <p:cNvPr id="19" name="Freeform 9">
              <a:extLst>
                <a:ext uri="{FF2B5EF4-FFF2-40B4-BE49-F238E27FC236}">
                  <a16:creationId xmlns:a16="http://schemas.microsoft.com/office/drawing/2014/main" id="{C24EED0A-4A3F-3856-0623-0821E33692D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20" name="TextBox 10">
              <a:extLst>
                <a:ext uri="{FF2B5EF4-FFF2-40B4-BE49-F238E27FC236}">
                  <a16:creationId xmlns:a16="http://schemas.microsoft.com/office/drawing/2014/main" id="{4872CC15-A3AA-513A-2B39-2A3A6061898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1" name="AutoShape 11">
            <a:extLst>
              <a:ext uri="{FF2B5EF4-FFF2-40B4-BE49-F238E27FC236}">
                <a16:creationId xmlns:a16="http://schemas.microsoft.com/office/drawing/2014/main" id="{D8F0C5C5-6A30-C6D4-15B9-534392341E88}"/>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lang="it-IT"/>
          </a:p>
        </p:txBody>
      </p:sp>
    </p:spTree>
    <p:extLst>
      <p:ext uri="{BB962C8B-B14F-4D97-AF65-F5344CB8AC3E}">
        <p14:creationId xmlns:p14="http://schemas.microsoft.com/office/powerpoint/2010/main" val="35544827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Caption + Picture_Blue Backgroun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8B234-0215-6F80-07BF-966EECAD17C2}"/>
              </a:ext>
            </a:extLst>
          </p:cNvPr>
          <p:cNvSpPr>
            <a:spLocks noGrp="1"/>
          </p:cNvSpPr>
          <p:nvPr>
            <p:ph type="title" hasCustomPrompt="1"/>
          </p:nvPr>
        </p:nvSpPr>
        <p:spPr>
          <a:xfrm>
            <a:off x="839788" y="987424"/>
            <a:ext cx="3932237" cy="1069975"/>
          </a:xfrm>
        </p:spPr>
        <p:txBody>
          <a:bodyPr anchor="b"/>
          <a:lstStyle>
            <a:lvl1pPr>
              <a:defRPr sz="3200">
                <a:solidFill>
                  <a:schemeClr val="bg1"/>
                </a:solidFill>
              </a:defRPr>
            </a:lvl1pPr>
          </a:lstStyle>
          <a:p>
            <a:r>
              <a:rPr lang="en-GB"/>
              <a:t>Click to edit title style</a:t>
            </a:r>
            <a:endParaRPr lang="it-IT"/>
          </a:p>
        </p:txBody>
      </p:sp>
      <p:sp>
        <p:nvSpPr>
          <p:cNvPr id="3" name="Picture Placeholder 2">
            <a:extLst>
              <a:ext uri="{FF2B5EF4-FFF2-40B4-BE49-F238E27FC236}">
                <a16:creationId xmlns:a16="http://schemas.microsoft.com/office/drawing/2014/main" id="{FD29BD4C-B49A-6970-23DF-0C92D2568A76}"/>
              </a:ext>
            </a:extLst>
          </p:cNvPr>
          <p:cNvSpPr>
            <a:spLocks noGrp="1"/>
          </p:cNvSpPr>
          <p:nvPr>
            <p:ph type="pic" idx="1" hasCustomPrompt="1"/>
          </p:nvPr>
        </p:nvSpPr>
        <p:spPr>
          <a:xfrm>
            <a:off x="5183188" y="987425"/>
            <a:ext cx="6172200" cy="4873625"/>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it-IT"/>
              <a:t>Click the </a:t>
            </a:r>
            <a:r>
              <a:rPr lang="it-IT" err="1"/>
              <a:t>icon</a:t>
            </a:r>
            <a:r>
              <a:rPr lang="it-IT"/>
              <a:t> to </a:t>
            </a:r>
            <a:r>
              <a:rPr lang="it-IT" err="1"/>
              <a:t>add</a:t>
            </a:r>
            <a:r>
              <a:rPr lang="it-IT"/>
              <a:t> a picture</a:t>
            </a:r>
          </a:p>
        </p:txBody>
      </p:sp>
      <p:sp>
        <p:nvSpPr>
          <p:cNvPr id="4" name="Text Placeholder 3">
            <a:extLst>
              <a:ext uri="{FF2B5EF4-FFF2-40B4-BE49-F238E27FC236}">
                <a16:creationId xmlns:a16="http://schemas.microsoft.com/office/drawing/2014/main" id="{96ADF617-FDD6-CF4D-A2C0-75603516B3A4}"/>
              </a:ext>
            </a:extLst>
          </p:cNvPr>
          <p:cNvSpPr>
            <a:spLocks noGrp="1"/>
          </p:cNvSpPr>
          <p:nvPr>
            <p:ph type="body" sz="half" idx="2" hasCustomPrompt="1"/>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text</a:t>
            </a:r>
          </a:p>
        </p:txBody>
      </p:sp>
      <p:grpSp>
        <p:nvGrpSpPr>
          <p:cNvPr id="15" name="Group 5">
            <a:extLst>
              <a:ext uri="{FF2B5EF4-FFF2-40B4-BE49-F238E27FC236}">
                <a16:creationId xmlns:a16="http://schemas.microsoft.com/office/drawing/2014/main" id="{3335637E-619D-721F-24E9-BCDBF213FE7F}"/>
              </a:ext>
            </a:extLst>
          </p:cNvPr>
          <p:cNvGrpSpPr/>
          <p:nvPr userDrawn="1"/>
        </p:nvGrpSpPr>
        <p:grpSpPr>
          <a:xfrm rot="15211496" flipH="1">
            <a:off x="11734831" y="1733973"/>
            <a:ext cx="1096599" cy="1096599"/>
            <a:chOff x="0" y="0"/>
            <a:chExt cx="812800" cy="812800"/>
          </a:xfrm>
        </p:grpSpPr>
        <p:sp>
          <p:nvSpPr>
            <p:cNvPr id="16" name="Freeform 6">
              <a:extLst>
                <a:ext uri="{FF2B5EF4-FFF2-40B4-BE49-F238E27FC236}">
                  <a16:creationId xmlns:a16="http://schemas.microsoft.com/office/drawing/2014/main" id="{E8DD37A3-6410-D9ED-FD46-38A18DAE0E2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17" name="TextBox 7">
              <a:extLst>
                <a:ext uri="{FF2B5EF4-FFF2-40B4-BE49-F238E27FC236}">
                  <a16:creationId xmlns:a16="http://schemas.microsoft.com/office/drawing/2014/main" id="{E35C0749-739C-F0FE-3769-59EC1B56714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8" name="Group 8">
            <a:extLst>
              <a:ext uri="{FF2B5EF4-FFF2-40B4-BE49-F238E27FC236}">
                <a16:creationId xmlns:a16="http://schemas.microsoft.com/office/drawing/2014/main" id="{BFD4FBDB-AAA9-136E-25A0-03EA8094B0DB}"/>
              </a:ext>
            </a:extLst>
          </p:cNvPr>
          <p:cNvGrpSpPr/>
          <p:nvPr userDrawn="1"/>
        </p:nvGrpSpPr>
        <p:grpSpPr>
          <a:xfrm rot="15211496" flipH="1">
            <a:off x="9010036" y="-600189"/>
            <a:ext cx="1176262" cy="1176262"/>
            <a:chOff x="0" y="0"/>
            <a:chExt cx="812800" cy="812800"/>
          </a:xfrm>
        </p:grpSpPr>
        <p:sp>
          <p:nvSpPr>
            <p:cNvPr id="19" name="Freeform 9">
              <a:extLst>
                <a:ext uri="{FF2B5EF4-FFF2-40B4-BE49-F238E27FC236}">
                  <a16:creationId xmlns:a16="http://schemas.microsoft.com/office/drawing/2014/main" id="{C24EED0A-4A3F-3856-0623-0821E33692D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20" name="TextBox 10">
              <a:extLst>
                <a:ext uri="{FF2B5EF4-FFF2-40B4-BE49-F238E27FC236}">
                  <a16:creationId xmlns:a16="http://schemas.microsoft.com/office/drawing/2014/main" id="{4872CC15-A3AA-513A-2B39-2A3A6061898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1" name="AutoShape 11">
            <a:extLst>
              <a:ext uri="{FF2B5EF4-FFF2-40B4-BE49-F238E27FC236}">
                <a16:creationId xmlns:a16="http://schemas.microsoft.com/office/drawing/2014/main" id="{D8F0C5C5-6A30-C6D4-15B9-534392341E88}"/>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lang="it-IT"/>
          </a:p>
        </p:txBody>
      </p:sp>
      <p:pic>
        <p:nvPicPr>
          <p:cNvPr id="5" name="Picture 4" descr="A white text on a black background&#10;&#10;Description automatically generated">
            <a:extLst>
              <a:ext uri="{FF2B5EF4-FFF2-40B4-BE49-F238E27FC236}">
                <a16:creationId xmlns:a16="http://schemas.microsoft.com/office/drawing/2014/main" id="{7291EE63-0524-C919-C72C-AC711FCE5943}"/>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6" name="Group 5">
            <a:extLst>
              <a:ext uri="{FF2B5EF4-FFF2-40B4-BE49-F238E27FC236}">
                <a16:creationId xmlns:a16="http://schemas.microsoft.com/office/drawing/2014/main" id="{2CC458DF-8164-DBA3-ABA9-999C0795EFC5}"/>
              </a:ext>
            </a:extLst>
          </p:cNvPr>
          <p:cNvGrpSpPr/>
          <p:nvPr userDrawn="1"/>
        </p:nvGrpSpPr>
        <p:grpSpPr>
          <a:xfrm>
            <a:off x="2555190" y="5958082"/>
            <a:ext cx="9438031" cy="717889"/>
            <a:chOff x="2555190" y="5958082"/>
            <a:chExt cx="9438031" cy="717889"/>
          </a:xfrm>
        </p:grpSpPr>
        <p:pic>
          <p:nvPicPr>
            <p:cNvPr id="7" name="Picture 6" descr="A black and white flag with stars in a circle&#10;&#10;Description automatically generated">
              <a:extLst>
                <a:ext uri="{FF2B5EF4-FFF2-40B4-BE49-F238E27FC236}">
                  <a16:creationId xmlns:a16="http://schemas.microsoft.com/office/drawing/2014/main" id="{8EB4989D-3DE4-607B-6CC9-CEEDB7666A9C}"/>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8" name="Straight Connector 7">
              <a:extLst>
                <a:ext uri="{FF2B5EF4-FFF2-40B4-BE49-F238E27FC236}">
                  <a16:creationId xmlns:a16="http://schemas.microsoft.com/office/drawing/2014/main" id="{DDD704D9-D041-A5DF-E43A-897F5B4F80BE}"/>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66286FF7-2F82-BAB7-560C-937D17C967C3}"/>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11435957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_White backgroun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FD29BD4C-B49A-6970-23DF-0C92D2568A76}"/>
              </a:ext>
            </a:extLst>
          </p:cNvPr>
          <p:cNvSpPr>
            <a:spLocks noGrp="1"/>
          </p:cNvSpPr>
          <p:nvPr>
            <p:ph type="pic" idx="1" hasCustomPrompt="1"/>
          </p:nvPr>
        </p:nvSpPr>
        <p:spPr>
          <a:xfrm>
            <a:off x="1190753" y="845648"/>
            <a:ext cx="9810493" cy="51667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it-IT"/>
              <a:t>Click the </a:t>
            </a:r>
            <a:r>
              <a:rPr lang="it-IT" err="1"/>
              <a:t>icon</a:t>
            </a:r>
            <a:r>
              <a:rPr lang="it-IT"/>
              <a:t> to </a:t>
            </a:r>
            <a:r>
              <a:rPr lang="it-IT" err="1"/>
              <a:t>add</a:t>
            </a:r>
            <a:r>
              <a:rPr lang="it-IT"/>
              <a:t> a picture</a:t>
            </a:r>
          </a:p>
        </p:txBody>
      </p:sp>
      <p:grpSp>
        <p:nvGrpSpPr>
          <p:cNvPr id="2" name="Group 1">
            <a:extLst>
              <a:ext uri="{FF2B5EF4-FFF2-40B4-BE49-F238E27FC236}">
                <a16:creationId xmlns:a16="http://schemas.microsoft.com/office/drawing/2014/main" id="{8B84B080-3101-5BEF-5E74-A837C09D0194}"/>
              </a:ext>
            </a:extLst>
          </p:cNvPr>
          <p:cNvGrpSpPr/>
          <p:nvPr userDrawn="1"/>
        </p:nvGrpSpPr>
        <p:grpSpPr>
          <a:xfrm>
            <a:off x="2555190" y="5958082"/>
            <a:ext cx="9438030" cy="716282"/>
            <a:chOff x="2555190" y="5958082"/>
            <a:chExt cx="9438030" cy="716282"/>
          </a:xfrm>
        </p:grpSpPr>
        <p:sp>
          <p:nvSpPr>
            <p:cNvPr id="4" name="Freeform 9">
              <a:extLst>
                <a:ext uri="{FF2B5EF4-FFF2-40B4-BE49-F238E27FC236}">
                  <a16:creationId xmlns:a16="http://schemas.microsoft.com/office/drawing/2014/main" id="{043A084C-5E2C-9AB8-2C4A-624A52209D5A}"/>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2"/>
              <a:stretch>
                <a:fillRect/>
              </a:stretch>
            </a:blipFill>
          </p:spPr>
          <p:txBody>
            <a:bodyPr/>
            <a:lstStyle/>
            <a:p>
              <a:endParaRPr lang="it-IT"/>
            </a:p>
          </p:txBody>
        </p:sp>
        <p:cxnSp>
          <p:nvCxnSpPr>
            <p:cNvPr id="5" name="Straight Connector 4">
              <a:extLst>
                <a:ext uri="{FF2B5EF4-FFF2-40B4-BE49-F238E27FC236}">
                  <a16:creationId xmlns:a16="http://schemas.microsoft.com/office/drawing/2014/main" id="{CF23AEFB-5C3C-F1AF-C0C7-ACE2BC72260C}"/>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FA69F3B4-F58B-E899-ED69-26A9638880B7}"/>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7" name="Freeform 2">
            <a:extLst>
              <a:ext uri="{FF2B5EF4-FFF2-40B4-BE49-F238E27FC236}">
                <a16:creationId xmlns:a16="http://schemas.microsoft.com/office/drawing/2014/main" id="{4A079F96-63E6-CB7A-6301-311937159851}"/>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3"/>
            <a:stretch>
              <a:fillRect/>
            </a:stretch>
          </a:blipFill>
        </p:spPr>
        <p:txBody>
          <a:bodyPr/>
          <a:lstStyle/>
          <a:p>
            <a:endParaRPr lang="it-IT"/>
          </a:p>
        </p:txBody>
      </p:sp>
      <p:grpSp>
        <p:nvGrpSpPr>
          <p:cNvPr id="14" name="Group 5">
            <a:extLst>
              <a:ext uri="{FF2B5EF4-FFF2-40B4-BE49-F238E27FC236}">
                <a16:creationId xmlns:a16="http://schemas.microsoft.com/office/drawing/2014/main" id="{A0EAA842-8E82-3205-C780-AE4EA33CB31C}"/>
              </a:ext>
            </a:extLst>
          </p:cNvPr>
          <p:cNvGrpSpPr/>
          <p:nvPr userDrawn="1"/>
        </p:nvGrpSpPr>
        <p:grpSpPr>
          <a:xfrm rot="15211496" flipH="1">
            <a:off x="11734831" y="1733973"/>
            <a:ext cx="1096599" cy="1096599"/>
            <a:chOff x="0" y="0"/>
            <a:chExt cx="812800" cy="812800"/>
          </a:xfrm>
        </p:grpSpPr>
        <p:sp>
          <p:nvSpPr>
            <p:cNvPr id="15" name="Freeform 6">
              <a:extLst>
                <a:ext uri="{FF2B5EF4-FFF2-40B4-BE49-F238E27FC236}">
                  <a16:creationId xmlns:a16="http://schemas.microsoft.com/office/drawing/2014/main" id="{AAEA5514-98DB-E880-74A5-550E3FDD4AFD}"/>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6" name="TextBox 7">
              <a:extLst>
                <a:ext uri="{FF2B5EF4-FFF2-40B4-BE49-F238E27FC236}">
                  <a16:creationId xmlns:a16="http://schemas.microsoft.com/office/drawing/2014/main" id="{D376316F-3885-18A4-B875-D6CADFB1F1FA}"/>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7" name="Group 8">
            <a:extLst>
              <a:ext uri="{FF2B5EF4-FFF2-40B4-BE49-F238E27FC236}">
                <a16:creationId xmlns:a16="http://schemas.microsoft.com/office/drawing/2014/main" id="{8A3A6C31-49A2-2B48-4CAF-BDCEE6A08AA4}"/>
              </a:ext>
            </a:extLst>
          </p:cNvPr>
          <p:cNvGrpSpPr/>
          <p:nvPr userDrawn="1"/>
        </p:nvGrpSpPr>
        <p:grpSpPr>
          <a:xfrm rot="15211496" flipH="1">
            <a:off x="9010036" y="-600189"/>
            <a:ext cx="1176262" cy="1176262"/>
            <a:chOff x="0" y="0"/>
            <a:chExt cx="812800" cy="812800"/>
          </a:xfrm>
        </p:grpSpPr>
        <p:sp>
          <p:nvSpPr>
            <p:cNvPr id="18" name="Freeform 9">
              <a:extLst>
                <a:ext uri="{FF2B5EF4-FFF2-40B4-BE49-F238E27FC236}">
                  <a16:creationId xmlns:a16="http://schemas.microsoft.com/office/drawing/2014/main" id="{6721C66F-9ADE-679B-A144-7A908134316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sp>
          <p:nvSpPr>
            <p:cNvPr id="19" name="TextBox 10">
              <a:extLst>
                <a:ext uri="{FF2B5EF4-FFF2-40B4-BE49-F238E27FC236}">
                  <a16:creationId xmlns:a16="http://schemas.microsoft.com/office/drawing/2014/main" id="{7D31205A-E14B-B664-54DD-50AE4923D70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0" name="AutoShape 11">
            <a:extLst>
              <a:ext uri="{FF2B5EF4-FFF2-40B4-BE49-F238E27FC236}">
                <a16:creationId xmlns:a16="http://schemas.microsoft.com/office/drawing/2014/main" id="{308C024C-5F63-C643-3F1C-84A963AB417A}"/>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lang="it-IT"/>
          </a:p>
        </p:txBody>
      </p:sp>
    </p:spTree>
    <p:extLst>
      <p:ext uri="{BB962C8B-B14F-4D97-AF65-F5344CB8AC3E}">
        <p14:creationId xmlns:p14="http://schemas.microsoft.com/office/powerpoint/2010/main" val="27388643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_Blue background">
    <p:bg>
      <p:bgPr>
        <a:solidFill>
          <a:schemeClr val="tx1"/>
        </a:solidFill>
        <a:effectLst/>
      </p:bgPr>
    </p:bg>
    <p:spTree>
      <p:nvGrpSpPr>
        <p:cNvPr id="1" name=""/>
        <p:cNvGrpSpPr/>
        <p:nvPr/>
      </p:nvGrpSpPr>
      <p:grpSpPr>
        <a:xfrm>
          <a:off x="0" y="0"/>
          <a:ext cx="0" cy="0"/>
          <a:chOff x="0" y="0"/>
          <a:chExt cx="0" cy="0"/>
        </a:xfrm>
      </p:grpSpPr>
      <p:pic>
        <p:nvPicPr>
          <p:cNvPr id="8" name="Picture 7" descr="A white text on a black background&#10;&#10;Description automatically generated">
            <a:extLst>
              <a:ext uri="{FF2B5EF4-FFF2-40B4-BE49-F238E27FC236}">
                <a16:creationId xmlns:a16="http://schemas.microsoft.com/office/drawing/2014/main" id="{A5D97982-81B8-1DC3-AB5C-221E0E42FF84}"/>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9" name="Group 8">
            <a:extLst>
              <a:ext uri="{FF2B5EF4-FFF2-40B4-BE49-F238E27FC236}">
                <a16:creationId xmlns:a16="http://schemas.microsoft.com/office/drawing/2014/main" id="{9094B896-C27A-9F20-F973-86B7383DCA55}"/>
              </a:ext>
            </a:extLst>
          </p:cNvPr>
          <p:cNvGrpSpPr/>
          <p:nvPr userDrawn="1"/>
        </p:nvGrpSpPr>
        <p:grpSpPr>
          <a:xfrm>
            <a:off x="2555190" y="5958082"/>
            <a:ext cx="9438031" cy="717889"/>
            <a:chOff x="2555190" y="5958082"/>
            <a:chExt cx="9438031" cy="717889"/>
          </a:xfrm>
        </p:grpSpPr>
        <p:pic>
          <p:nvPicPr>
            <p:cNvPr id="10" name="Picture 9" descr="A black and white flag with stars in a circle&#10;&#10;Description automatically generated">
              <a:extLst>
                <a:ext uri="{FF2B5EF4-FFF2-40B4-BE49-F238E27FC236}">
                  <a16:creationId xmlns:a16="http://schemas.microsoft.com/office/drawing/2014/main" id="{A7BFAA86-AA25-07AD-DECB-0293E9DA545B}"/>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11" name="Straight Connector 10">
              <a:extLst>
                <a:ext uri="{FF2B5EF4-FFF2-40B4-BE49-F238E27FC236}">
                  <a16:creationId xmlns:a16="http://schemas.microsoft.com/office/drawing/2014/main" id="{E8A1168B-C83A-9F29-6037-8F28306FE715}"/>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A21B5F50-7EB1-72F2-6AEC-34F40FC11BB2}"/>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13" name="Picture Placeholder 2">
            <a:extLst>
              <a:ext uri="{FF2B5EF4-FFF2-40B4-BE49-F238E27FC236}">
                <a16:creationId xmlns:a16="http://schemas.microsoft.com/office/drawing/2014/main" id="{5CA18A7F-B781-E48B-38B6-F3BC3FDF2849}"/>
              </a:ext>
            </a:extLst>
          </p:cNvPr>
          <p:cNvSpPr>
            <a:spLocks noGrp="1"/>
          </p:cNvSpPr>
          <p:nvPr>
            <p:ph type="pic" idx="1" hasCustomPrompt="1"/>
          </p:nvPr>
        </p:nvSpPr>
        <p:spPr>
          <a:xfrm>
            <a:off x="1190753" y="845648"/>
            <a:ext cx="9810493" cy="5166704"/>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Click the </a:t>
            </a:r>
            <a:r>
              <a:rPr lang="it-IT" err="1"/>
              <a:t>icon</a:t>
            </a:r>
            <a:r>
              <a:rPr lang="it-IT"/>
              <a:t> to </a:t>
            </a:r>
            <a:r>
              <a:rPr lang="it-IT" err="1"/>
              <a:t>add</a:t>
            </a:r>
            <a:r>
              <a:rPr lang="it-IT"/>
              <a:t> a picture</a:t>
            </a:r>
          </a:p>
        </p:txBody>
      </p:sp>
      <p:grpSp>
        <p:nvGrpSpPr>
          <p:cNvPr id="14" name="Group 5">
            <a:extLst>
              <a:ext uri="{FF2B5EF4-FFF2-40B4-BE49-F238E27FC236}">
                <a16:creationId xmlns:a16="http://schemas.microsoft.com/office/drawing/2014/main" id="{C909BC9D-A28C-EBB1-B7F1-9029CD3C3187}"/>
              </a:ext>
            </a:extLst>
          </p:cNvPr>
          <p:cNvGrpSpPr/>
          <p:nvPr userDrawn="1"/>
        </p:nvGrpSpPr>
        <p:grpSpPr>
          <a:xfrm rot="15211496" flipH="1">
            <a:off x="11734831" y="1733973"/>
            <a:ext cx="1096599" cy="1096599"/>
            <a:chOff x="0" y="0"/>
            <a:chExt cx="812800" cy="812800"/>
          </a:xfrm>
        </p:grpSpPr>
        <p:sp>
          <p:nvSpPr>
            <p:cNvPr id="15" name="Freeform 6">
              <a:extLst>
                <a:ext uri="{FF2B5EF4-FFF2-40B4-BE49-F238E27FC236}">
                  <a16:creationId xmlns:a16="http://schemas.microsoft.com/office/drawing/2014/main" id="{F8A4D943-2D9C-454D-F780-08F051B1F1DD}"/>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6" name="TextBox 7">
              <a:extLst>
                <a:ext uri="{FF2B5EF4-FFF2-40B4-BE49-F238E27FC236}">
                  <a16:creationId xmlns:a16="http://schemas.microsoft.com/office/drawing/2014/main" id="{417AF71A-C233-D4CE-A7F5-5A8E517CF75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7" name="Group 8">
            <a:extLst>
              <a:ext uri="{FF2B5EF4-FFF2-40B4-BE49-F238E27FC236}">
                <a16:creationId xmlns:a16="http://schemas.microsoft.com/office/drawing/2014/main" id="{CC5FCB2C-4DA0-7D87-48F7-2A56CDF631C6}"/>
              </a:ext>
            </a:extLst>
          </p:cNvPr>
          <p:cNvGrpSpPr/>
          <p:nvPr userDrawn="1"/>
        </p:nvGrpSpPr>
        <p:grpSpPr>
          <a:xfrm rot="15211496" flipH="1">
            <a:off x="9010036" y="-600189"/>
            <a:ext cx="1176262" cy="1176262"/>
            <a:chOff x="0" y="0"/>
            <a:chExt cx="812800" cy="812800"/>
          </a:xfrm>
        </p:grpSpPr>
        <p:sp>
          <p:nvSpPr>
            <p:cNvPr id="18" name="Freeform 9">
              <a:extLst>
                <a:ext uri="{FF2B5EF4-FFF2-40B4-BE49-F238E27FC236}">
                  <a16:creationId xmlns:a16="http://schemas.microsoft.com/office/drawing/2014/main" id="{1778ACAC-9934-3A97-A215-E6D267D841D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sp>
          <p:nvSpPr>
            <p:cNvPr id="19" name="TextBox 10">
              <a:extLst>
                <a:ext uri="{FF2B5EF4-FFF2-40B4-BE49-F238E27FC236}">
                  <a16:creationId xmlns:a16="http://schemas.microsoft.com/office/drawing/2014/main" id="{6E6F3786-5936-7D5E-A27A-DC7E74601034}"/>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0" name="AutoShape 11">
            <a:extLst>
              <a:ext uri="{FF2B5EF4-FFF2-40B4-BE49-F238E27FC236}">
                <a16:creationId xmlns:a16="http://schemas.microsoft.com/office/drawing/2014/main" id="{5B88CDD3-DA12-F462-7DDF-521136F89364}"/>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lang="it-IT"/>
          </a:p>
        </p:txBody>
      </p:sp>
    </p:spTree>
    <p:extLst>
      <p:ext uri="{BB962C8B-B14F-4D97-AF65-F5344CB8AC3E}">
        <p14:creationId xmlns:p14="http://schemas.microsoft.com/office/powerpoint/2010/main" val="29124187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All Content with Caption_White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E81B0-DF0A-4D66-8562-88F3D6D877FA}"/>
              </a:ext>
            </a:extLst>
          </p:cNvPr>
          <p:cNvSpPr>
            <a:spLocks noGrp="1"/>
          </p:cNvSpPr>
          <p:nvPr>
            <p:ph type="title"/>
          </p:nvPr>
        </p:nvSpPr>
        <p:spPr>
          <a:xfrm>
            <a:off x="839788" y="987424"/>
            <a:ext cx="3932237" cy="1069975"/>
          </a:xfrm>
        </p:spPr>
        <p:txBody>
          <a:bodyPr anchor="b"/>
          <a:lstStyle>
            <a:lvl1pPr>
              <a:defRPr sz="3200"/>
            </a:lvl1pPr>
          </a:lstStyle>
          <a:p>
            <a:r>
              <a:rPr lang="en-GB"/>
              <a:t>Click to edit Master title style</a:t>
            </a:r>
            <a:endParaRPr lang="it-IT"/>
          </a:p>
        </p:txBody>
      </p:sp>
      <p:sp>
        <p:nvSpPr>
          <p:cNvPr id="3" name="Content Placeholder 2">
            <a:extLst>
              <a:ext uri="{FF2B5EF4-FFF2-40B4-BE49-F238E27FC236}">
                <a16:creationId xmlns:a16="http://schemas.microsoft.com/office/drawing/2014/main" id="{3BD89A63-4A33-D942-962F-76D315DEE5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Text Placeholder 3">
            <a:extLst>
              <a:ext uri="{FF2B5EF4-FFF2-40B4-BE49-F238E27FC236}">
                <a16:creationId xmlns:a16="http://schemas.microsoft.com/office/drawing/2014/main" id="{19C79DF6-B015-4D8F-130F-A5D13A226B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grpSp>
        <p:nvGrpSpPr>
          <p:cNvPr id="8" name="Group 7">
            <a:extLst>
              <a:ext uri="{FF2B5EF4-FFF2-40B4-BE49-F238E27FC236}">
                <a16:creationId xmlns:a16="http://schemas.microsoft.com/office/drawing/2014/main" id="{F815A792-2F6C-126E-F53A-DBD1012CEC44}"/>
              </a:ext>
            </a:extLst>
          </p:cNvPr>
          <p:cNvGrpSpPr/>
          <p:nvPr userDrawn="1"/>
        </p:nvGrpSpPr>
        <p:grpSpPr>
          <a:xfrm>
            <a:off x="2555190" y="5958082"/>
            <a:ext cx="9438030" cy="716282"/>
            <a:chOff x="2555190" y="5958082"/>
            <a:chExt cx="9438030" cy="716282"/>
          </a:xfrm>
        </p:grpSpPr>
        <p:sp>
          <p:nvSpPr>
            <p:cNvPr id="9" name="Freeform 9">
              <a:extLst>
                <a:ext uri="{FF2B5EF4-FFF2-40B4-BE49-F238E27FC236}">
                  <a16:creationId xmlns:a16="http://schemas.microsoft.com/office/drawing/2014/main" id="{BA72D44B-475B-5FB4-B34B-19C737A480FC}"/>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2"/>
              <a:stretch>
                <a:fillRect/>
              </a:stretch>
            </a:blipFill>
          </p:spPr>
          <p:txBody>
            <a:bodyPr/>
            <a:lstStyle/>
            <a:p>
              <a:endParaRPr lang="it-IT"/>
            </a:p>
          </p:txBody>
        </p:sp>
        <p:cxnSp>
          <p:nvCxnSpPr>
            <p:cNvPr id="10" name="Straight Connector 9">
              <a:extLst>
                <a:ext uri="{FF2B5EF4-FFF2-40B4-BE49-F238E27FC236}">
                  <a16:creationId xmlns:a16="http://schemas.microsoft.com/office/drawing/2014/main" id="{01C2FFCB-B69F-32F7-D98E-71B3DEF898CA}"/>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B252FC14-D2ED-14EE-D1ED-21DAE79DD6A0}"/>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12" name="Freeform 2">
            <a:extLst>
              <a:ext uri="{FF2B5EF4-FFF2-40B4-BE49-F238E27FC236}">
                <a16:creationId xmlns:a16="http://schemas.microsoft.com/office/drawing/2014/main" id="{9027C6CF-07AF-9A94-4FD0-2F1F8D7E6804}"/>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3"/>
            <a:stretch>
              <a:fillRect/>
            </a:stretch>
          </a:blipFill>
        </p:spPr>
        <p:txBody>
          <a:bodyPr/>
          <a:lstStyle/>
          <a:p>
            <a:endParaRPr lang="it-IT"/>
          </a:p>
        </p:txBody>
      </p:sp>
    </p:spTree>
    <p:extLst>
      <p:ext uri="{BB962C8B-B14F-4D97-AF65-F5344CB8AC3E}">
        <p14:creationId xmlns:p14="http://schemas.microsoft.com/office/powerpoint/2010/main" val="16881697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All Content with Caption_Blue Backgroun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E81B0-DF0A-4D66-8562-88F3D6D877FA}"/>
              </a:ext>
            </a:extLst>
          </p:cNvPr>
          <p:cNvSpPr>
            <a:spLocks noGrp="1"/>
          </p:cNvSpPr>
          <p:nvPr>
            <p:ph type="title"/>
          </p:nvPr>
        </p:nvSpPr>
        <p:spPr>
          <a:xfrm>
            <a:off x="839788" y="987424"/>
            <a:ext cx="3932237" cy="1069975"/>
          </a:xfrm>
        </p:spPr>
        <p:txBody>
          <a:bodyPr anchor="b"/>
          <a:lstStyle>
            <a:lvl1pPr>
              <a:defRPr sz="3200">
                <a:solidFill>
                  <a:schemeClr val="bg1"/>
                </a:solidFill>
              </a:defRPr>
            </a:lvl1pPr>
          </a:lstStyle>
          <a:p>
            <a:r>
              <a:rPr lang="en-GB"/>
              <a:t>Click to edit Master title style</a:t>
            </a:r>
            <a:endParaRPr lang="it-IT"/>
          </a:p>
        </p:txBody>
      </p:sp>
      <p:sp>
        <p:nvSpPr>
          <p:cNvPr id="3" name="Content Placeholder 2">
            <a:extLst>
              <a:ext uri="{FF2B5EF4-FFF2-40B4-BE49-F238E27FC236}">
                <a16:creationId xmlns:a16="http://schemas.microsoft.com/office/drawing/2014/main" id="{3BD89A63-4A33-D942-962F-76D315DEE5F8}"/>
              </a:ext>
            </a:extLst>
          </p:cNvPr>
          <p:cNvSpPr>
            <a:spLocks noGrp="1"/>
          </p:cNvSpPr>
          <p:nvPr>
            <p:ph idx="1"/>
          </p:nvPr>
        </p:nvSpPr>
        <p:spPr>
          <a:xfrm>
            <a:off x="5183188" y="987425"/>
            <a:ext cx="6172200" cy="4873625"/>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Text Placeholder 3">
            <a:extLst>
              <a:ext uri="{FF2B5EF4-FFF2-40B4-BE49-F238E27FC236}">
                <a16:creationId xmlns:a16="http://schemas.microsoft.com/office/drawing/2014/main" id="{19C79DF6-B015-4D8F-130F-A5D13A226B28}"/>
              </a:ext>
            </a:extLst>
          </p:cNvPr>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pic>
        <p:nvPicPr>
          <p:cNvPr id="5" name="Picture 4" descr="A white text on a black background&#10;&#10;Description automatically generated">
            <a:extLst>
              <a:ext uri="{FF2B5EF4-FFF2-40B4-BE49-F238E27FC236}">
                <a16:creationId xmlns:a16="http://schemas.microsoft.com/office/drawing/2014/main" id="{F4571D3E-7681-6095-6157-0F124D5AD501}"/>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6" name="Group 5">
            <a:extLst>
              <a:ext uri="{FF2B5EF4-FFF2-40B4-BE49-F238E27FC236}">
                <a16:creationId xmlns:a16="http://schemas.microsoft.com/office/drawing/2014/main" id="{42A588B8-B3C1-5194-3022-92B20013B524}"/>
              </a:ext>
            </a:extLst>
          </p:cNvPr>
          <p:cNvGrpSpPr/>
          <p:nvPr userDrawn="1"/>
        </p:nvGrpSpPr>
        <p:grpSpPr>
          <a:xfrm>
            <a:off x="2555190" y="5958082"/>
            <a:ext cx="9438031" cy="717889"/>
            <a:chOff x="2555190" y="5958082"/>
            <a:chExt cx="9438031" cy="717889"/>
          </a:xfrm>
        </p:grpSpPr>
        <p:pic>
          <p:nvPicPr>
            <p:cNvPr id="7" name="Picture 6" descr="A black and white flag with stars in a circle&#10;&#10;Description automatically generated">
              <a:extLst>
                <a:ext uri="{FF2B5EF4-FFF2-40B4-BE49-F238E27FC236}">
                  <a16:creationId xmlns:a16="http://schemas.microsoft.com/office/drawing/2014/main" id="{EE8BCBDE-D4CE-23EA-8850-C6CF6654887B}"/>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13" name="Straight Connector 12">
              <a:extLst>
                <a:ext uri="{FF2B5EF4-FFF2-40B4-BE49-F238E27FC236}">
                  <a16:creationId xmlns:a16="http://schemas.microsoft.com/office/drawing/2014/main" id="{FC6FA055-175C-BE32-F63C-20D9DA31844B}"/>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135791F2-893D-4A10-B2F2-E691FAB68B4A}"/>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35581545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Slide_White Background">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50F1FA2B-447B-ABF8-1AC6-B828ADFF7681}"/>
              </a:ext>
            </a:extLst>
          </p:cNvPr>
          <p:cNvSpPr/>
          <p:nvPr userDrawn="1"/>
        </p:nvSpPr>
        <p:spPr>
          <a:xfrm>
            <a:off x="197320" y="184788"/>
            <a:ext cx="3543501" cy="870431"/>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34" name="Group 33">
            <a:extLst>
              <a:ext uri="{FF2B5EF4-FFF2-40B4-BE49-F238E27FC236}">
                <a16:creationId xmlns:a16="http://schemas.microsoft.com/office/drawing/2014/main" id="{BDEA0543-19E2-4029-3D4A-0F4A26A2C60F}"/>
              </a:ext>
            </a:extLst>
          </p:cNvPr>
          <p:cNvGrpSpPr/>
          <p:nvPr userDrawn="1"/>
        </p:nvGrpSpPr>
        <p:grpSpPr>
          <a:xfrm rot="10800000">
            <a:off x="9468640" y="-1138910"/>
            <a:ext cx="3511597" cy="5806731"/>
            <a:chOff x="-1043880" y="1901286"/>
            <a:chExt cx="3511597" cy="5806731"/>
          </a:xfrm>
        </p:grpSpPr>
        <p:sp>
          <p:nvSpPr>
            <p:cNvPr id="12" name="AutoShape 11">
              <a:extLst>
                <a:ext uri="{FF2B5EF4-FFF2-40B4-BE49-F238E27FC236}">
                  <a16:creationId xmlns:a16="http://schemas.microsoft.com/office/drawing/2014/main" id="{DDA0C904-C428-6D88-BF49-06E82AA78BDC}"/>
                </a:ext>
              </a:extLst>
            </p:cNvPr>
            <p:cNvSpPr/>
            <p:nvPr userDrawn="1"/>
          </p:nvSpPr>
          <p:spPr>
            <a:xfrm flipH="1" flipV="1">
              <a:off x="273284" y="3349339"/>
              <a:ext cx="1931546" cy="1597424"/>
            </a:xfrm>
            <a:prstGeom prst="line">
              <a:avLst/>
            </a:prstGeom>
            <a:ln w="142875" cap="flat">
              <a:solidFill>
                <a:srgbClr val="0E145D"/>
              </a:solidFill>
              <a:prstDash val="solid"/>
              <a:headEnd type="none" w="sm" len="sm"/>
              <a:tailEnd type="none" w="sm" len="sm"/>
            </a:ln>
          </p:spPr>
          <p:txBody>
            <a:bodyPr/>
            <a:lstStyle/>
            <a:p>
              <a:endParaRPr lang="it-IT"/>
            </a:p>
          </p:txBody>
        </p:sp>
        <p:sp>
          <p:nvSpPr>
            <p:cNvPr id="13" name="AutoShape 12">
              <a:extLst>
                <a:ext uri="{FF2B5EF4-FFF2-40B4-BE49-F238E27FC236}">
                  <a16:creationId xmlns:a16="http://schemas.microsoft.com/office/drawing/2014/main" id="{368E5200-4103-E43E-9484-EF5782374B93}"/>
                </a:ext>
              </a:extLst>
            </p:cNvPr>
            <p:cNvSpPr/>
            <p:nvPr userDrawn="1"/>
          </p:nvSpPr>
          <p:spPr>
            <a:xfrm flipV="1">
              <a:off x="1428046" y="4993684"/>
              <a:ext cx="415156" cy="1514123"/>
            </a:xfrm>
            <a:prstGeom prst="line">
              <a:avLst/>
            </a:prstGeom>
            <a:ln w="142875" cap="flat">
              <a:solidFill>
                <a:srgbClr val="0E145D"/>
              </a:solidFill>
              <a:prstDash val="solid"/>
              <a:headEnd type="none" w="sm" len="sm"/>
              <a:tailEnd type="none" w="sm" len="sm"/>
            </a:ln>
          </p:spPr>
          <p:txBody>
            <a:bodyPr/>
            <a:lstStyle/>
            <a:p>
              <a:endParaRPr lang="it-IT"/>
            </a:p>
          </p:txBody>
        </p:sp>
        <p:sp>
          <p:nvSpPr>
            <p:cNvPr id="14" name="Freeform 6">
              <a:extLst>
                <a:ext uri="{FF2B5EF4-FFF2-40B4-BE49-F238E27FC236}">
                  <a16:creationId xmlns:a16="http://schemas.microsoft.com/office/drawing/2014/main" id="{2E2F0C67-CAB8-1DE9-D405-E967A8283938}"/>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sp>
          <p:nvSpPr>
            <p:cNvPr id="15" name="Freeform 6">
              <a:extLst>
                <a:ext uri="{FF2B5EF4-FFF2-40B4-BE49-F238E27FC236}">
                  <a16:creationId xmlns:a16="http://schemas.microsoft.com/office/drawing/2014/main" id="{4B4EA801-2BCF-483E-74E0-67ED215E3FCA}"/>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6" name="Freeform 6">
              <a:extLst>
                <a:ext uri="{FF2B5EF4-FFF2-40B4-BE49-F238E27FC236}">
                  <a16:creationId xmlns:a16="http://schemas.microsoft.com/office/drawing/2014/main" id="{7DAD4751-6DD9-4BB9-702B-98C42D272C7B}"/>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grpSp>
      <p:grpSp>
        <p:nvGrpSpPr>
          <p:cNvPr id="35" name="Group 34">
            <a:extLst>
              <a:ext uri="{FF2B5EF4-FFF2-40B4-BE49-F238E27FC236}">
                <a16:creationId xmlns:a16="http://schemas.microsoft.com/office/drawing/2014/main" id="{D0CAE36E-D1F6-B055-694E-3749DE7320BD}"/>
              </a:ext>
            </a:extLst>
          </p:cNvPr>
          <p:cNvGrpSpPr/>
          <p:nvPr userDrawn="1"/>
        </p:nvGrpSpPr>
        <p:grpSpPr>
          <a:xfrm rot="10800000">
            <a:off x="-570705" y="4667821"/>
            <a:ext cx="3165373" cy="2927471"/>
            <a:chOff x="9410171" y="-775652"/>
            <a:chExt cx="3165373" cy="2927471"/>
          </a:xfrm>
        </p:grpSpPr>
        <p:sp>
          <p:nvSpPr>
            <p:cNvPr id="17" name="AutoShape 11">
              <a:extLst>
                <a:ext uri="{FF2B5EF4-FFF2-40B4-BE49-F238E27FC236}">
                  <a16:creationId xmlns:a16="http://schemas.microsoft.com/office/drawing/2014/main" id="{0FCB4AF6-CC92-93AE-F972-AAA8C470EFB3}"/>
                </a:ext>
              </a:extLst>
            </p:cNvPr>
            <p:cNvSpPr/>
            <p:nvPr userDrawn="1"/>
          </p:nvSpPr>
          <p:spPr>
            <a:xfrm flipH="1" flipV="1">
              <a:off x="10381111" y="210723"/>
              <a:ext cx="1931546" cy="1597424"/>
            </a:xfrm>
            <a:prstGeom prst="line">
              <a:avLst/>
            </a:prstGeom>
            <a:ln w="142875" cap="flat">
              <a:solidFill>
                <a:srgbClr val="0E145D"/>
              </a:solidFill>
              <a:prstDash val="solid"/>
              <a:headEnd type="none" w="sm" len="sm"/>
              <a:tailEnd type="none" w="sm" len="sm"/>
            </a:ln>
          </p:spPr>
          <p:txBody>
            <a:bodyPr/>
            <a:lstStyle/>
            <a:p>
              <a:endParaRPr lang="it-IT"/>
            </a:p>
          </p:txBody>
        </p:sp>
        <p:sp>
          <p:nvSpPr>
            <p:cNvPr id="18" name="Freeform 6">
              <a:extLst>
                <a:ext uri="{FF2B5EF4-FFF2-40B4-BE49-F238E27FC236}">
                  <a16:creationId xmlns:a16="http://schemas.microsoft.com/office/drawing/2014/main" id="{222EFE2F-3EC5-B77A-4FEF-A18BE022799E}"/>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19" name="Freeform 6">
              <a:extLst>
                <a:ext uri="{FF2B5EF4-FFF2-40B4-BE49-F238E27FC236}">
                  <a16:creationId xmlns:a16="http://schemas.microsoft.com/office/drawing/2014/main" id="{836929CE-1082-8F3F-6C24-B9C74AB71FB5}"/>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grpSp>
      <p:grpSp>
        <p:nvGrpSpPr>
          <p:cNvPr id="20" name="Group 19">
            <a:extLst>
              <a:ext uri="{FF2B5EF4-FFF2-40B4-BE49-F238E27FC236}">
                <a16:creationId xmlns:a16="http://schemas.microsoft.com/office/drawing/2014/main" id="{CE3DACBA-A4AA-DA9D-A98F-22382DFD4CDB}"/>
              </a:ext>
            </a:extLst>
          </p:cNvPr>
          <p:cNvGrpSpPr/>
          <p:nvPr userDrawn="1"/>
        </p:nvGrpSpPr>
        <p:grpSpPr>
          <a:xfrm>
            <a:off x="2555190" y="5958082"/>
            <a:ext cx="9438030" cy="716282"/>
            <a:chOff x="2555190" y="5958082"/>
            <a:chExt cx="9438030" cy="716282"/>
          </a:xfrm>
        </p:grpSpPr>
        <p:sp>
          <p:nvSpPr>
            <p:cNvPr id="21" name="Freeform 9">
              <a:extLst>
                <a:ext uri="{FF2B5EF4-FFF2-40B4-BE49-F238E27FC236}">
                  <a16:creationId xmlns:a16="http://schemas.microsoft.com/office/drawing/2014/main" id="{4D269BE0-44EB-B128-99B5-BB87E64C02D2}"/>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29" name="Straight Connector 28">
              <a:extLst>
                <a:ext uri="{FF2B5EF4-FFF2-40B4-BE49-F238E27FC236}">
                  <a16:creationId xmlns:a16="http://schemas.microsoft.com/office/drawing/2014/main" id="{8A6D4F1F-B417-5D53-B0AB-4C09B2A4C221}"/>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A6CD6B75-6F0E-028B-16C7-AA999CF1BE3B}"/>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36" name="TextBox 35">
            <a:extLst>
              <a:ext uri="{FF2B5EF4-FFF2-40B4-BE49-F238E27FC236}">
                <a16:creationId xmlns:a16="http://schemas.microsoft.com/office/drawing/2014/main" id="{66561496-ED07-FDAF-445E-69B26494CF01}"/>
              </a:ext>
            </a:extLst>
          </p:cNvPr>
          <p:cNvSpPr txBox="1"/>
          <p:nvPr userDrawn="1"/>
        </p:nvSpPr>
        <p:spPr>
          <a:xfrm>
            <a:off x="1623728" y="2355354"/>
            <a:ext cx="3989672" cy="707886"/>
          </a:xfrm>
          <a:prstGeom prst="rect">
            <a:avLst/>
          </a:prstGeom>
          <a:noFill/>
        </p:spPr>
        <p:txBody>
          <a:bodyPr wrap="square" rtlCol="0">
            <a:spAutoFit/>
          </a:bodyPr>
          <a:lstStyle/>
          <a:p>
            <a:r>
              <a:rPr lang="it-IT" sz="4000" b="1"/>
              <a:t>Thank </a:t>
            </a:r>
            <a:r>
              <a:rPr lang="it-IT" sz="4000" b="1" err="1"/>
              <a:t>you</a:t>
            </a:r>
            <a:r>
              <a:rPr lang="it-IT" sz="4000" b="1"/>
              <a:t>!</a:t>
            </a:r>
          </a:p>
        </p:txBody>
      </p:sp>
      <p:sp>
        <p:nvSpPr>
          <p:cNvPr id="37" name="TextBox 36">
            <a:extLst>
              <a:ext uri="{FF2B5EF4-FFF2-40B4-BE49-F238E27FC236}">
                <a16:creationId xmlns:a16="http://schemas.microsoft.com/office/drawing/2014/main" id="{FD97052A-91FE-C110-6961-519DED43AB72}"/>
              </a:ext>
            </a:extLst>
          </p:cNvPr>
          <p:cNvSpPr txBox="1"/>
          <p:nvPr userDrawn="1"/>
        </p:nvSpPr>
        <p:spPr>
          <a:xfrm>
            <a:off x="1623727" y="3066554"/>
            <a:ext cx="8469427" cy="400110"/>
          </a:xfrm>
          <a:prstGeom prst="rect">
            <a:avLst/>
          </a:prstGeom>
          <a:noFill/>
        </p:spPr>
        <p:txBody>
          <a:bodyPr wrap="square" rtlCol="0">
            <a:spAutoFit/>
          </a:bodyPr>
          <a:lstStyle/>
          <a:p>
            <a:r>
              <a:rPr lang="it-IT" sz="2000" b="0" i="0">
                <a:latin typeface="Poppins ExtraLight" pitchFamily="2" charset="77"/>
                <a:cs typeface="Poppins ExtraLight" pitchFamily="2" charset="77"/>
              </a:rPr>
              <a:t>Follow the </a:t>
            </a:r>
            <a:r>
              <a:rPr lang="it-IT" sz="2000" b="0" i="0" err="1">
                <a:latin typeface="Poppins ExtraLight" pitchFamily="2" charset="77"/>
                <a:cs typeface="Poppins ExtraLight" pitchFamily="2" charset="77"/>
              </a:rPr>
              <a:t>SpaceSUITE</a:t>
            </a:r>
            <a:r>
              <a:rPr lang="it-IT" sz="2000" b="0" i="0">
                <a:latin typeface="Poppins ExtraLight" pitchFamily="2" charset="77"/>
                <a:cs typeface="Poppins ExtraLight" pitchFamily="2" charset="77"/>
              </a:rPr>
              <a:t> Project on:</a:t>
            </a:r>
          </a:p>
        </p:txBody>
      </p:sp>
      <p:sp>
        <p:nvSpPr>
          <p:cNvPr id="42" name="TextBox 41">
            <a:extLst>
              <a:ext uri="{FF2B5EF4-FFF2-40B4-BE49-F238E27FC236}">
                <a16:creationId xmlns:a16="http://schemas.microsoft.com/office/drawing/2014/main" id="{21F2B2F8-AE07-F86B-0987-5AA2EB82D083}"/>
              </a:ext>
            </a:extLst>
          </p:cNvPr>
          <p:cNvSpPr txBox="1"/>
          <p:nvPr userDrawn="1"/>
        </p:nvSpPr>
        <p:spPr>
          <a:xfrm>
            <a:off x="6680656" y="4117045"/>
            <a:ext cx="3606800" cy="307777"/>
          </a:xfrm>
          <a:prstGeom prst="rect">
            <a:avLst/>
          </a:prstGeom>
          <a:noFill/>
        </p:spPr>
        <p:txBody>
          <a:bodyPr wrap="square" rtlCol="0">
            <a:spAutoFit/>
          </a:bodyPr>
          <a:lstStyle/>
          <a:p>
            <a:r>
              <a:rPr lang="en-GB" sz="1400" b="0" i="0">
                <a:solidFill>
                  <a:srgbClr val="0E145D"/>
                </a:solidFill>
                <a:effectLst/>
                <a:latin typeface="+mj-lt"/>
              </a:rPr>
              <a:t>@</a:t>
            </a:r>
            <a:r>
              <a:rPr lang="en-GB" sz="1400" b="0" i="0" err="1">
                <a:solidFill>
                  <a:srgbClr val="0E145D"/>
                </a:solidFill>
                <a:effectLst/>
                <a:latin typeface="+mj-lt"/>
              </a:rPr>
              <a:t>Spacesuite_eu</a:t>
            </a:r>
            <a:endParaRPr lang="en-GB" sz="1400">
              <a:solidFill>
                <a:srgbClr val="0E145D"/>
              </a:solidFill>
              <a:effectLst/>
              <a:latin typeface="+mj-lt"/>
            </a:endParaRPr>
          </a:p>
        </p:txBody>
      </p:sp>
      <p:pic>
        <p:nvPicPr>
          <p:cNvPr id="44" name="Picture 43" descr="A blue and black logo&#10;&#10;Description automatically generated">
            <a:extLst>
              <a:ext uri="{FF2B5EF4-FFF2-40B4-BE49-F238E27FC236}">
                <a16:creationId xmlns:a16="http://schemas.microsoft.com/office/drawing/2014/main" id="{9D93DE39-A410-6074-02C9-1E9A5143040A}"/>
              </a:ext>
            </a:extLst>
          </p:cNvPr>
          <p:cNvPicPr>
            <a:picLocks noChangeAspect="1"/>
          </p:cNvPicPr>
          <p:nvPr userDrawn="1"/>
        </p:nvPicPr>
        <p:blipFill>
          <a:blip r:embed="rId4"/>
          <a:stretch>
            <a:fillRect/>
          </a:stretch>
        </p:blipFill>
        <p:spPr>
          <a:xfrm>
            <a:off x="6277946" y="4108132"/>
            <a:ext cx="328569" cy="313981"/>
          </a:xfrm>
          <a:prstGeom prst="rect">
            <a:avLst/>
          </a:prstGeom>
        </p:spPr>
      </p:pic>
      <p:sp>
        <p:nvSpPr>
          <p:cNvPr id="41" name="TextBox 40">
            <a:extLst>
              <a:ext uri="{FF2B5EF4-FFF2-40B4-BE49-F238E27FC236}">
                <a16:creationId xmlns:a16="http://schemas.microsoft.com/office/drawing/2014/main" id="{EF86EC63-7666-A386-0C44-C055066A1123}"/>
              </a:ext>
            </a:extLst>
          </p:cNvPr>
          <p:cNvSpPr txBox="1"/>
          <p:nvPr userDrawn="1"/>
        </p:nvSpPr>
        <p:spPr>
          <a:xfrm>
            <a:off x="6680656" y="3594804"/>
            <a:ext cx="3606800" cy="307777"/>
          </a:xfrm>
          <a:prstGeom prst="rect">
            <a:avLst/>
          </a:prstGeom>
          <a:noFill/>
        </p:spPr>
        <p:txBody>
          <a:bodyPr wrap="square" rtlCol="0">
            <a:spAutoFit/>
          </a:bodyPr>
          <a:lstStyle/>
          <a:p>
            <a:r>
              <a:rPr lang="en-GB" sz="1400" b="0" i="0">
                <a:solidFill>
                  <a:srgbClr val="0E145D"/>
                </a:solidFill>
                <a:effectLst/>
                <a:latin typeface="+mj-lt"/>
              </a:rPr>
              <a:t>@</a:t>
            </a:r>
            <a:r>
              <a:rPr lang="en-GB" sz="1400" b="0" i="0" err="1">
                <a:solidFill>
                  <a:srgbClr val="0E145D"/>
                </a:solidFill>
                <a:effectLst/>
                <a:latin typeface="+mj-lt"/>
              </a:rPr>
              <a:t>Spacesuiteproject</a:t>
            </a:r>
            <a:endParaRPr lang="en-GB" sz="1400">
              <a:solidFill>
                <a:srgbClr val="0E145D"/>
              </a:solidFill>
              <a:effectLst/>
              <a:latin typeface="+mj-lt"/>
            </a:endParaRPr>
          </a:p>
        </p:txBody>
      </p:sp>
      <p:pic>
        <p:nvPicPr>
          <p:cNvPr id="47" name="Picture 46" descr="A blue cross on a black background&#10;&#10;Description automatically generated">
            <a:extLst>
              <a:ext uri="{FF2B5EF4-FFF2-40B4-BE49-F238E27FC236}">
                <a16:creationId xmlns:a16="http://schemas.microsoft.com/office/drawing/2014/main" id="{85E18086-39CA-71E7-4C96-83FB09646F5E}"/>
              </a:ext>
            </a:extLst>
          </p:cNvPr>
          <p:cNvPicPr>
            <a:picLocks noChangeAspect="1"/>
          </p:cNvPicPr>
          <p:nvPr userDrawn="1"/>
        </p:nvPicPr>
        <p:blipFill>
          <a:blip r:embed="rId5"/>
          <a:stretch>
            <a:fillRect/>
          </a:stretch>
        </p:blipFill>
        <p:spPr>
          <a:xfrm>
            <a:off x="6359659" y="3597969"/>
            <a:ext cx="159534" cy="307269"/>
          </a:xfrm>
          <a:prstGeom prst="rect">
            <a:avLst/>
          </a:prstGeom>
        </p:spPr>
      </p:pic>
      <p:sp>
        <p:nvSpPr>
          <p:cNvPr id="39" name="TextBox 38">
            <a:extLst>
              <a:ext uri="{FF2B5EF4-FFF2-40B4-BE49-F238E27FC236}">
                <a16:creationId xmlns:a16="http://schemas.microsoft.com/office/drawing/2014/main" id="{5BA10B64-0CA2-AA36-4B59-5FE475135EA4}"/>
              </a:ext>
            </a:extLst>
          </p:cNvPr>
          <p:cNvSpPr txBox="1"/>
          <p:nvPr userDrawn="1"/>
        </p:nvSpPr>
        <p:spPr>
          <a:xfrm>
            <a:off x="6680656" y="3066554"/>
            <a:ext cx="3606800" cy="307777"/>
          </a:xfrm>
          <a:prstGeom prst="rect">
            <a:avLst/>
          </a:prstGeom>
          <a:noFill/>
        </p:spPr>
        <p:txBody>
          <a:bodyPr wrap="square" rtlCol="0">
            <a:spAutoFit/>
          </a:bodyPr>
          <a:lstStyle/>
          <a:p>
            <a:r>
              <a:rPr lang="en-GB" sz="1400" b="0" i="0">
                <a:solidFill>
                  <a:srgbClr val="0E145D"/>
                </a:solidFill>
                <a:effectLst/>
                <a:latin typeface="+mj-lt"/>
              </a:rPr>
              <a:t>@</a:t>
            </a:r>
            <a:r>
              <a:rPr lang="en-GB" sz="1400" b="0" i="0" err="1">
                <a:solidFill>
                  <a:srgbClr val="0E145D"/>
                </a:solidFill>
                <a:effectLst/>
                <a:latin typeface="+mj-lt"/>
              </a:rPr>
              <a:t>SpaceSUITE_eu</a:t>
            </a:r>
            <a:endParaRPr lang="en-GB" sz="1400">
              <a:solidFill>
                <a:srgbClr val="0E145D"/>
              </a:solidFill>
              <a:effectLst/>
              <a:latin typeface="+mj-lt"/>
            </a:endParaRPr>
          </a:p>
        </p:txBody>
      </p:sp>
      <p:pic>
        <p:nvPicPr>
          <p:cNvPr id="49" name="Picture 48" descr="A blue x on a black background&#10;&#10;Description automatically generated">
            <a:extLst>
              <a:ext uri="{FF2B5EF4-FFF2-40B4-BE49-F238E27FC236}">
                <a16:creationId xmlns:a16="http://schemas.microsoft.com/office/drawing/2014/main" id="{947F6496-E0C2-9CA3-FEC0-BC541136B746}"/>
              </a:ext>
            </a:extLst>
          </p:cNvPr>
          <p:cNvPicPr>
            <a:picLocks noChangeAspect="1"/>
          </p:cNvPicPr>
          <p:nvPr userDrawn="1"/>
        </p:nvPicPr>
        <p:blipFill>
          <a:blip r:embed="rId6"/>
          <a:stretch>
            <a:fillRect/>
          </a:stretch>
        </p:blipFill>
        <p:spPr>
          <a:xfrm>
            <a:off x="6275141" y="3069875"/>
            <a:ext cx="328569" cy="307562"/>
          </a:xfrm>
          <a:prstGeom prst="rect">
            <a:avLst/>
          </a:prstGeom>
        </p:spPr>
      </p:pic>
      <p:sp>
        <p:nvSpPr>
          <p:cNvPr id="51" name="TextBox 50">
            <a:hlinkClick r:id="rId7"/>
            <a:extLst>
              <a:ext uri="{FF2B5EF4-FFF2-40B4-BE49-F238E27FC236}">
                <a16:creationId xmlns:a16="http://schemas.microsoft.com/office/drawing/2014/main" id="{D91F6A90-EE14-1F89-CB04-2D6BC061A7F7}"/>
              </a:ext>
            </a:extLst>
          </p:cNvPr>
          <p:cNvSpPr txBox="1"/>
          <p:nvPr userDrawn="1"/>
        </p:nvSpPr>
        <p:spPr>
          <a:xfrm>
            <a:off x="1554715" y="4650305"/>
            <a:ext cx="8469427" cy="400110"/>
          </a:xfrm>
          <a:prstGeom prst="rect">
            <a:avLst/>
          </a:prstGeom>
          <a:noFill/>
        </p:spPr>
        <p:txBody>
          <a:bodyPr wrap="square" rtlCol="0">
            <a:spAutoFit/>
          </a:bodyPr>
          <a:lstStyle/>
          <a:p>
            <a:r>
              <a:rPr lang="it-IT" sz="2000" b="0" i="0">
                <a:latin typeface="Poppins ExtraLight" pitchFamily="2" charset="77"/>
                <a:cs typeface="Poppins ExtraLight" pitchFamily="2" charset="77"/>
              </a:rPr>
              <a:t>For more information:                           </a:t>
            </a:r>
            <a:r>
              <a:rPr lang="it-IT" sz="2000" b="0" err="1"/>
              <a:t>www.spacesuite-project.eu</a:t>
            </a:r>
            <a:endParaRPr lang="it-IT" sz="2000" b="0"/>
          </a:p>
        </p:txBody>
      </p:sp>
    </p:spTree>
    <p:extLst>
      <p:ext uri="{BB962C8B-B14F-4D97-AF65-F5344CB8AC3E}">
        <p14:creationId xmlns:p14="http://schemas.microsoft.com/office/powerpoint/2010/main" val="42303849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losing Slide_Blue Background">
    <p:bg>
      <p:bgPr>
        <a:solidFill>
          <a:schemeClr val="tx1"/>
        </a:solidFill>
        <a:effectLst/>
      </p:bgPr>
    </p:bg>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BDEA0543-19E2-4029-3D4A-0F4A26A2C60F}"/>
              </a:ext>
            </a:extLst>
          </p:cNvPr>
          <p:cNvGrpSpPr/>
          <p:nvPr userDrawn="1"/>
        </p:nvGrpSpPr>
        <p:grpSpPr>
          <a:xfrm rot="10800000">
            <a:off x="9468640" y="-1138910"/>
            <a:ext cx="3511597" cy="5806731"/>
            <a:chOff x="-1043880" y="1901286"/>
            <a:chExt cx="3511597" cy="5806731"/>
          </a:xfrm>
        </p:grpSpPr>
        <p:sp>
          <p:nvSpPr>
            <p:cNvPr id="12" name="AutoShape 11">
              <a:extLst>
                <a:ext uri="{FF2B5EF4-FFF2-40B4-BE49-F238E27FC236}">
                  <a16:creationId xmlns:a16="http://schemas.microsoft.com/office/drawing/2014/main" id="{DDA0C904-C428-6D88-BF49-06E82AA78BDC}"/>
                </a:ext>
              </a:extLst>
            </p:cNvPr>
            <p:cNvSpPr/>
            <p:nvPr userDrawn="1"/>
          </p:nvSpPr>
          <p:spPr>
            <a:xfrm flipH="1" flipV="1">
              <a:off x="273284" y="3349339"/>
              <a:ext cx="1931546" cy="1597424"/>
            </a:xfrm>
            <a:prstGeom prst="line">
              <a:avLst/>
            </a:prstGeom>
            <a:ln w="142875" cap="flat">
              <a:solidFill>
                <a:schemeClr val="bg1"/>
              </a:solidFill>
              <a:prstDash val="solid"/>
              <a:headEnd type="none" w="sm" len="sm"/>
              <a:tailEnd type="none" w="sm" len="sm"/>
            </a:ln>
          </p:spPr>
          <p:txBody>
            <a:bodyPr/>
            <a:lstStyle/>
            <a:p>
              <a:endParaRPr lang="it-IT"/>
            </a:p>
          </p:txBody>
        </p:sp>
        <p:sp>
          <p:nvSpPr>
            <p:cNvPr id="13" name="AutoShape 12">
              <a:extLst>
                <a:ext uri="{FF2B5EF4-FFF2-40B4-BE49-F238E27FC236}">
                  <a16:creationId xmlns:a16="http://schemas.microsoft.com/office/drawing/2014/main" id="{368E5200-4103-E43E-9484-EF5782374B93}"/>
                </a:ext>
              </a:extLst>
            </p:cNvPr>
            <p:cNvSpPr/>
            <p:nvPr userDrawn="1"/>
          </p:nvSpPr>
          <p:spPr>
            <a:xfrm flipV="1">
              <a:off x="1428046" y="4993684"/>
              <a:ext cx="415156" cy="1514123"/>
            </a:xfrm>
            <a:prstGeom prst="line">
              <a:avLst/>
            </a:prstGeom>
            <a:ln w="142875" cap="flat">
              <a:solidFill>
                <a:schemeClr val="bg1"/>
              </a:solidFill>
              <a:prstDash val="solid"/>
              <a:headEnd type="none" w="sm" len="sm"/>
              <a:tailEnd type="none" w="sm" len="sm"/>
            </a:ln>
          </p:spPr>
          <p:txBody>
            <a:bodyPr/>
            <a:lstStyle/>
            <a:p>
              <a:endParaRPr lang="it-IT"/>
            </a:p>
          </p:txBody>
        </p:sp>
        <p:sp>
          <p:nvSpPr>
            <p:cNvPr id="14" name="Freeform 6">
              <a:extLst>
                <a:ext uri="{FF2B5EF4-FFF2-40B4-BE49-F238E27FC236}">
                  <a16:creationId xmlns:a16="http://schemas.microsoft.com/office/drawing/2014/main" id="{2E2F0C67-CAB8-1DE9-D405-E967A8283938}"/>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sp>
          <p:nvSpPr>
            <p:cNvPr id="15" name="Freeform 6">
              <a:extLst>
                <a:ext uri="{FF2B5EF4-FFF2-40B4-BE49-F238E27FC236}">
                  <a16:creationId xmlns:a16="http://schemas.microsoft.com/office/drawing/2014/main" id="{4B4EA801-2BCF-483E-74E0-67ED215E3FCA}"/>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6" name="Freeform 6">
              <a:extLst>
                <a:ext uri="{FF2B5EF4-FFF2-40B4-BE49-F238E27FC236}">
                  <a16:creationId xmlns:a16="http://schemas.microsoft.com/office/drawing/2014/main" id="{7DAD4751-6DD9-4BB9-702B-98C42D272C7B}"/>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grpSp>
      <p:grpSp>
        <p:nvGrpSpPr>
          <p:cNvPr id="35" name="Group 34">
            <a:extLst>
              <a:ext uri="{FF2B5EF4-FFF2-40B4-BE49-F238E27FC236}">
                <a16:creationId xmlns:a16="http://schemas.microsoft.com/office/drawing/2014/main" id="{D0CAE36E-D1F6-B055-694E-3749DE7320BD}"/>
              </a:ext>
            </a:extLst>
          </p:cNvPr>
          <p:cNvGrpSpPr/>
          <p:nvPr userDrawn="1"/>
        </p:nvGrpSpPr>
        <p:grpSpPr>
          <a:xfrm rot="10800000">
            <a:off x="-570705" y="4667821"/>
            <a:ext cx="3165373" cy="2927471"/>
            <a:chOff x="9410171" y="-775652"/>
            <a:chExt cx="3165373" cy="2927471"/>
          </a:xfrm>
        </p:grpSpPr>
        <p:sp>
          <p:nvSpPr>
            <p:cNvPr id="17" name="AutoShape 11">
              <a:extLst>
                <a:ext uri="{FF2B5EF4-FFF2-40B4-BE49-F238E27FC236}">
                  <a16:creationId xmlns:a16="http://schemas.microsoft.com/office/drawing/2014/main" id="{0FCB4AF6-CC92-93AE-F972-AAA8C470EFB3}"/>
                </a:ext>
              </a:extLst>
            </p:cNvPr>
            <p:cNvSpPr/>
            <p:nvPr userDrawn="1"/>
          </p:nvSpPr>
          <p:spPr>
            <a:xfrm flipH="1" flipV="1">
              <a:off x="10381111" y="210723"/>
              <a:ext cx="1931546" cy="1597424"/>
            </a:xfrm>
            <a:prstGeom prst="line">
              <a:avLst/>
            </a:prstGeom>
            <a:ln w="142875" cap="flat">
              <a:solidFill>
                <a:schemeClr val="bg1"/>
              </a:solidFill>
              <a:prstDash val="solid"/>
              <a:headEnd type="none" w="sm" len="sm"/>
              <a:tailEnd type="none" w="sm" len="sm"/>
            </a:ln>
          </p:spPr>
          <p:txBody>
            <a:bodyPr/>
            <a:lstStyle/>
            <a:p>
              <a:endParaRPr lang="it-IT"/>
            </a:p>
          </p:txBody>
        </p:sp>
        <p:sp>
          <p:nvSpPr>
            <p:cNvPr id="18" name="Freeform 6">
              <a:extLst>
                <a:ext uri="{FF2B5EF4-FFF2-40B4-BE49-F238E27FC236}">
                  <a16:creationId xmlns:a16="http://schemas.microsoft.com/office/drawing/2014/main" id="{222EFE2F-3EC5-B77A-4FEF-A18BE022799E}"/>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19" name="Freeform 6">
              <a:extLst>
                <a:ext uri="{FF2B5EF4-FFF2-40B4-BE49-F238E27FC236}">
                  <a16:creationId xmlns:a16="http://schemas.microsoft.com/office/drawing/2014/main" id="{836929CE-1082-8F3F-6C24-B9C74AB71FB5}"/>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grpSp>
      <p:sp>
        <p:nvSpPr>
          <p:cNvPr id="36" name="TextBox 35">
            <a:extLst>
              <a:ext uri="{FF2B5EF4-FFF2-40B4-BE49-F238E27FC236}">
                <a16:creationId xmlns:a16="http://schemas.microsoft.com/office/drawing/2014/main" id="{66561496-ED07-FDAF-445E-69B26494CF01}"/>
              </a:ext>
            </a:extLst>
          </p:cNvPr>
          <p:cNvSpPr txBox="1"/>
          <p:nvPr userDrawn="1"/>
        </p:nvSpPr>
        <p:spPr>
          <a:xfrm>
            <a:off x="1623728" y="2355354"/>
            <a:ext cx="3989672" cy="707886"/>
          </a:xfrm>
          <a:prstGeom prst="rect">
            <a:avLst/>
          </a:prstGeom>
          <a:noFill/>
        </p:spPr>
        <p:txBody>
          <a:bodyPr wrap="square" rtlCol="0">
            <a:spAutoFit/>
          </a:bodyPr>
          <a:lstStyle/>
          <a:p>
            <a:r>
              <a:rPr lang="it-IT" sz="4000" b="1">
                <a:solidFill>
                  <a:schemeClr val="bg1"/>
                </a:solidFill>
              </a:rPr>
              <a:t>Thank </a:t>
            </a:r>
            <a:r>
              <a:rPr lang="it-IT" sz="4000" b="1" err="1">
                <a:solidFill>
                  <a:schemeClr val="bg1"/>
                </a:solidFill>
              </a:rPr>
              <a:t>you</a:t>
            </a:r>
            <a:r>
              <a:rPr lang="it-IT" sz="4000" b="1">
                <a:solidFill>
                  <a:schemeClr val="bg1"/>
                </a:solidFill>
              </a:rPr>
              <a:t>!</a:t>
            </a:r>
          </a:p>
        </p:txBody>
      </p:sp>
      <p:sp>
        <p:nvSpPr>
          <p:cNvPr id="37" name="TextBox 36">
            <a:extLst>
              <a:ext uri="{FF2B5EF4-FFF2-40B4-BE49-F238E27FC236}">
                <a16:creationId xmlns:a16="http://schemas.microsoft.com/office/drawing/2014/main" id="{FD97052A-91FE-C110-6961-519DED43AB72}"/>
              </a:ext>
            </a:extLst>
          </p:cNvPr>
          <p:cNvSpPr txBox="1"/>
          <p:nvPr userDrawn="1"/>
        </p:nvSpPr>
        <p:spPr>
          <a:xfrm>
            <a:off x="1623727" y="3066554"/>
            <a:ext cx="8469427" cy="400110"/>
          </a:xfrm>
          <a:prstGeom prst="rect">
            <a:avLst/>
          </a:prstGeom>
          <a:noFill/>
        </p:spPr>
        <p:txBody>
          <a:bodyPr wrap="square" rtlCol="0">
            <a:spAutoFit/>
          </a:bodyPr>
          <a:lstStyle/>
          <a:p>
            <a:r>
              <a:rPr lang="it-IT" sz="2000" b="0" i="0">
                <a:solidFill>
                  <a:schemeClr val="bg1"/>
                </a:solidFill>
                <a:latin typeface="Poppins ExtraLight" pitchFamily="2" charset="77"/>
                <a:cs typeface="Poppins ExtraLight" pitchFamily="2" charset="77"/>
              </a:rPr>
              <a:t>Follow the </a:t>
            </a:r>
            <a:r>
              <a:rPr lang="it-IT" sz="2000" b="0" i="0" err="1">
                <a:solidFill>
                  <a:schemeClr val="bg1"/>
                </a:solidFill>
                <a:latin typeface="Poppins ExtraLight" pitchFamily="2" charset="77"/>
                <a:cs typeface="Poppins ExtraLight" pitchFamily="2" charset="77"/>
              </a:rPr>
              <a:t>SpaceSUITE</a:t>
            </a:r>
            <a:r>
              <a:rPr lang="it-IT" sz="2000" b="0" i="0">
                <a:solidFill>
                  <a:schemeClr val="bg1"/>
                </a:solidFill>
                <a:latin typeface="Poppins ExtraLight" pitchFamily="2" charset="77"/>
                <a:cs typeface="Poppins ExtraLight" pitchFamily="2" charset="77"/>
              </a:rPr>
              <a:t> Project on:</a:t>
            </a:r>
          </a:p>
        </p:txBody>
      </p:sp>
      <p:sp>
        <p:nvSpPr>
          <p:cNvPr id="39" name="TextBox 38">
            <a:extLst>
              <a:ext uri="{FF2B5EF4-FFF2-40B4-BE49-F238E27FC236}">
                <a16:creationId xmlns:a16="http://schemas.microsoft.com/office/drawing/2014/main" id="{5BA10B64-0CA2-AA36-4B59-5FE475135EA4}"/>
              </a:ext>
            </a:extLst>
          </p:cNvPr>
          <p:cNvSpPr txBox="1"/>
          <p:nvPr userDrawn="1"/>
        </p:nvSpPr>
        <p:spPr>
          <a:xfrm>
            <a:off x="6680656" y="3066554"/>
            <a:ext cx="3606800" cy="307777"/>
          </a:xfrm>
          <a:prstGeom prst="rect">
            <a:avLst/>
          </a:prstGeom>
          <a:noFill/>
        </p:spPr>
        <p:txBody>
          <a:bodyPr wrap="square" rtlCol="0">
            <a:spAutoFit/>
          </a:bodyPr>
          <a:lstStyle/>
          <a:p>
            <a:r>
              <a:rPr lang="en-GB" sz="1400" b="0" i="0">
                <a:solidFill>
                  <a:schemeClr val="bg1"/>
                </a:solidFill>
                <a:effectLst/>
                <a:latin typeface="+mj-lt"/>
              </a:rPr>
              <a:t>@</a:t>
            </a:r>
            <a:r>
              <a:rPr lang="en-GB" sz="1400" b="0" i="0" err="1">
                <a:solidFill>
                  <a:schemeClr val="bg1"/>
                </a:solidFill>
                <a:effectLst/>
                <a:latin typeface="+mj-lt"/>
              </a:rPr>
              <a:t>SpaceSUITE_eu</a:t>
            </a:r>
            <a:endParaRPr lang="en-GB" sz="1400">
              <a:solidFill>
                <a:schemeClr val="bg1"/>
              </a:solidFill>
              <a:effectLst/>
              <a:latin typeface="+mj-lt"/>
            </a:endParaRPr>
          </a:p>
        </p:txBody>
      </p:sp>
      <p:sp>
        <p:nvSpPr>
          <p:cNvPr id="41" name="TextBox 40">
            <a:extLst>
              <a:ext uri="{FF2B5EF4-FFF2-40B4-BE49-F238E27FC236}">
                <a16:creationId xmlns:a16="http://schemas.microsoft.com/office/drawing/2014/main" id="{EF86EC63-7666-A386-0C44-C055066A1123}"/>
              </a:ext>
            </a:extLst>
          </p:cNvPr>
          <p:cNvSpPr txBox="1"/>
          <p:nvPr userDrawn="1"/>
        </p:nvSpPr>
        <p:spPr>
          <a:xfrm>
            <a:off x="6680656" y="3594804"/>
            <a:ext cx="3606800" cy="307777"/>
          </a:xfrm>
          <a:prstGeom prst="rect">
            <a:avLst/>
          </a:prstGeom>
          <a:noFill/>
        </p:spPr>
        <p:txBody>
          <a:bodyPr wrap="square" rtlCol="0">
            <a:spAutoFit/>
          </a:bodyPr>
          <a:lstStyle/>
          <a:p>
            <a:r>
              <a:rPr lang="en-GB" sz="1400" b="0" i="0">
                <a:solidFill>
                  <a:schemeClr val="bg1"/>
                </a:solidFill>
                <a:effectLst/>
                <a:latin typeface="+mj-lt"/>
              </a:rPr>
              <a:t>@</a:t>
            </a:r>
            <a:r>
              <a:rPr lang="en-GB" sz="1400" b="0" i="0" err="1">
                <a:solidFill>
                  <a:schemeClr val="bg1"/>
                </a:solidFill>
                <a:effectLst/>
                <a:latin typeface="+mj-lt"/>
              </a:rPr>
              <a:t>Spacesuiteproject</a:t>
            </a:r>
            <a:endParaRPr lang="en-GB" sz="1400">
              <a:solidFill>
                <a:schemeClr val="bg1"/>
              </a:solidFill>
              <a:effectLst/>
              <a:latin typeface="+mj-lt"/>
            </a:endParaRPr>
          </a:p>
        </p:txBody>
      </p:sp>
      <p:sp>
        <p:nvSpPr>
          <p:cNvPr id="42" name="TextBox 41">
            <a:extLst>
              <a:ext uri="{FF2B5EF4-FFF2-40B4-BE49-F238E27FC236}">
                <a16:creationId xmlns:a16="http://schemas.microsoft.com/office/drawing/2014/main" id="{21F2B2F8-AE07-F86B-0987-5AA2EB82D083}"/>
              </a:ext>
            </a:extLst>
          </p:cNvPr>
          <p:cNvSpPr txBox="1"/>
          <p:nvPr userDrawn="1"/>
        </p:nvSpPr>
        <p:spPr>
          <a:xfrm>
            <a:off x="6680656" y="4117045"/>
            <a:ext cx="3606800" cy="307777"/>
          </a:xfrm>
          <a:prstGeom prst="rect">
            <a:avLst/>
          </a:prstGeom>
          <a:noFill/>
        </p:spPr>
        <p:txBody>
          <a:bodyPr wrap="square" rtlCol="0">
            <a:spAutoFit/>
          </a:bodyPr>
          <a:lstStyle/>
          <a:p>
            <a:r>
              <a:rPr lang="en-GB" sz="1400" b="0" i="0">
                <a:solidFill>
                  <a:schemeClr val="bg1"/>
                </a:solidFill>
                <a:effectLst/>
                <a:latin typeface="+mj-lt"/>
              </a:rPr>
              <a:t>@</a:t>
            </a:r>
            <a:r>
              <a:rPr lang="en-GB" sz="1400" b="0" i="0" err="1">
                <a:solidFill>
                  <a:schemeClr val="bg1"/>
                </a:solidFill>
                <a:effectLst/>
                <a:latin typeface="+mj-lt"/>
              </a:rPr>
              <a:t>Spacesuite_eu</a:t>
            </a:r>
            <a:endParaRPr lang="en-GB" sz="1400">
              <a:solidFill>
                <a:schemeClr val="bg1"/>
              </a:solidFill>
              <a:effectLst/>
              <a:latin typeface="+mj-lt"/>
            </a:endParaRPr>
          </a:p>
        </p:txBody>
      </p:sp>
      <p:pic>
        <p:nvPicPr>
          <p:cNvPr id="44" name="Picture 43">
            <a:extLst>
              <a:ext uri="{FF2B5EF4-FFF2-40B4-BE49-F238E27FC236}">
                <a16:creationId xmlns:a16="http://schemas.microsoft.com/office/drawing/2014/main" id="{9D93DE39-A410-6074-02C9-1E9A5143040A}"/>
              </a:ext>
            </a:extLst>
          </p:cNvPr>
          <p:cNvPicPr>
            <a:picLocks noChangeAspect="1"/>
          </p:cNvPicPr>
          <p:nvPr userDrawn="1"/>
        </p:nvPicPr>
        <p:blipFill>
          <a:blip r:embed="rId2"/>
          <a:srcRect/>
          <a:stretch/>
        </p:blipFill>
        <p:spPr>
          <a:xfrm>
            <a:off x="6277946" y="4108132"/>
            <a:ext cx="328569" cy="313980"/>
          </a:xfrm>
          <a:prstGeom prst="rect">
            <a:avLst/>
          </a:prstGeom>
          <a:solidFill>
            <a:schemeClr val="tx1"/>
          </a:solidFill>
        </p:spPr>
      </p:pic>
      <p:pic>
        <p:nvPicPr>
          <p:cNvPr id="47" name="Picture 46">
            <a:extLst>
              <a:ext uri="{FF2B5EF4-FFF2-40B4-BE49-F238E27FC236}">
                <a16:creationId xmlns:a16="http://schemas.microsoft.com/office/drawing/2014/main" id="{85E18086-39CA-71E7-4C96-83FB09646F5E}"/>
              </a:ext>
            </a:extLst>
          </p:cNvPr>
          <p:cNvPicPr>
            <a:picLocks noChangeAspect="1"/>
          </p:cNvPicPr>
          <p:nvPr userDrawn="1"/>
        </p:nvPicPr>
        <p:blipFill>
          <a:blip r:embed="rId3"/>
          <a:srcRect/>
          <a:stretch/>
        </p:blipFill>
        <p:spPr>
          <a:xfrm>
            <a:off x="6359659" y="3597969"/>
            <a:ext cx="159534" cy="307268"/>
          </a:xfrm>
          <a:prstGeom prst="rect">
            <a:avLst/>
          </a:prstGeom>
          <a:solidFill>
            <a:schemeClr val="tx1"/>
          </a:solidFill>
        </p:spPr>
      </p:pic>
      <p:pic>
        <p:nvPicPr>
          <p:cNvPr id="49" name="Picture 48">
            <a:extLst>
              <a:ext uri="{FF2B5EF4-FFF2-40B4-BE49-F238E27FC236}">
                <a16:creationId xmlns:a16="http://schemas.microsoft.com/office/drawing/2014/main" id="{947F6496-E0C2-9CA3-FEC0-BC541136B746}"/>
              </a:ext>
            </a:extLst>
          </p:cNvPr>
          <p:cNvPicPr>
            <a:picLocks noChangeAspect="1"/>
          </p:cNvPicPr>
          <p:nvPr userDrawn="1"/>
        </p:nvPicPr>
        <p:blipFill>
          <a:blip r:embed="rId4"/>
          <a:srcRect/>
          <a:stretch/>
        </p:blipFill>
        <p:spPr>
          <a:xfrm>
            <a:off x="6275141" y="3069875"/>
            <a:ext cx="328569" cy="307561"/>
          </a:xfrm>
          <a:prstGeom prst="rect">
            <a:avLst/>
          </a:prstGeom>
          <a:solidFill>
            <a:schemeClr val="tx1"/>
          </a:solidFill>
        </p:spPr>
      </p:pic>
      <p:sp>
        <p:nvSpPr>
          <p:cNvPr id="51" name="TextBox 50">
            <a:hlinkClick r:id="rId5"/>
            <a:extLst>
              <a:ext uri="{FF2B5EF4-FFF2-40B4-BE49-F238E27FC236}">
                <a16:creationId xmlns:a16="http://schemas.microsoft.com/office/drawing/2014/main" id="{D91F6A90-EE14-1F89-CB04-2D6BC061A7F7}"/>
              </a:ext>
            </a:extLst>
          </p:cNvPr>
          <p:cNvSpPr txBox="1"/>
          <p:nvPr userDrawn="1"/>
        </p:nvSpPr>
        <p:spPr>
          <a:xfrm>
            <a:off x="1554715" y="4650305"/>
            <a:ext cx="8469427" cy="400110"/>
          </a:xfrm>
          <a:prstGeom prst="rect">
            <a:avLst/>
          </a:prstGeom>
          <a:noFill/>
        </p:spPr>
        <p:txBody>
          <a:bodyPr wrap="square" rtlCol="0">
            <a:spAutoFit/>
          </a:bodyPr>
          <a:lstStyle/>
          <a:p>
            <a:r>
              <a:rPr lang="it-IT" sz="2000" b="0" i="0">
                <a:solidFill>
                  <a:schemeClr val="bg1"/>
                </a:solidFill>
                <a:latin typeface="Poppins ExtraLight" pitchFamily="2" charset="77"/>
                <a:cs typeface="Poppins ExtraLight" pitchFamily="2" charset="77"/>
              </a:rPr>
              <a:t>For more information:                           </a:t>
            </a:r>
            <a:r>
              <a:rPr lang="it-IT" sz="2000" b="0" err="1">
                <a:solidFill>
                  <a:schemeClr val="bg1"/>
                </a:solidFill>
              </a:rPr>
              <a:t>www.spacesuite-project.eu</a:t>
            </a:r>
            <a:endParaRPr lang="it-IT" sz="2000" b="0">
              <a:solidFill>
                <a:schemeClr val="bg1"/>
              </a:solidFill>
            </a:endParaRPr>
          </a:p>
        </p:txBody>
      </p:sp>
      <p:pic>
        <p:nvPicPr>
          <p:cNvPr id="6" name="Picture 5" descr="A white text on a black background&#10;&#10;Description automatically generated">
            <a:extLst>
              <a:ext uri="{FF2B5EF4-FFF2-40B4-BE49-F238E27FC236}">
                <a16:creationId xmlns:a16="http://schemas.microsoft.com/office/drawing/2014/main" id="{F2E26682-C9DC-DCA2-4D2F-606039CCA864}"/>
              </a:ext>
            </a:extLst>
          </p:cNvPr>
          <p:cNvPicPr>
            <a:picLocks noChangeAspect="1"/>
          </p:cNvPicPr>
          <p:nvPr userDrawn="1"/>
        </p:nvPicPr>
        <p:blipFill>
          <a:blip r:embed="rId6"/>
          <a:stretch>
            <a:fillRect/>
          </a:stretch>
        </p:blipFill>
        <p:spPr>
          <a:xfrm>
            <a:off x="193775" y="184788"/>
            <a:ext cx="3550589" cy="870431"/>
          </a:xfrm>
          <a:prstGeom prst="rect">
            <a:avLst/>
          </a:prstGeom>
        </p:spPr>
      </p:pic>
      <p:grpSp>
        <p:nvGrpSpPr>
          <p:cNvPr id="7" name="Group 6">
            <a:extLst>
              <a:ext uri="{FF2B5EF4-FFF2-40B4-BE49-F238E27FC236}">
                <a16:creationId xmlns:a16="http://schemas.microsoft.com/office/drawing/2014/main" id="{D45EE33D-6BB4-9E47-DCEA-CFFE233362F5}"/>
              </a:ext>
            </a:extLst>
          </p:cNvPr>
          <p:cNvGrpSpPr/>
          <p:nvPr userDrawn="1"/>
        </p:nvGrpSpPr>
        <p:grpSpPr>
          <a:xfrm>
            <a:off x="2555190" y="5958082"/>
            <a:ext cx="9438031" cy="717889"/>
            <a:chOff x="2555190" y="5958082"/>
            <a:chExt cx="9438031" cy="717889"/>
          </a:xfrm>
        </p:grpSpPr>
        <p:pic>
          <p:nvPicPr>
            <p:cNvPr id="8" name="Picture 7" descr="A black and white flag with stars in a circle&#10;&#10;Description automatically generated">
              <a:extLst>
                <a:ext uri="{FF2B5EF4-FFF2-40B4-BE49-F238E27FC236}">
                  <a16:creationId xmlns:a16="http://schemas.microsoft.com/office/drawing/2014/main" id="{D5120FA4-6CA7-1A0E-C975-B21152CEA24E}"/>
                </a:ext>
              </a:extLst>
            </p:cNvPr>
            <p:cNvPicPr>
              <a:picLocks noChangeAspect="1"/>
            </p:cNvPicPr>
            <p:nvPr userDrawn="1"/>
          </p:nvPicPr>
          <p:blipFill>
            <a:blip r:embed="rId7"/>
            <a:stretch>
              <a:fillRect/>
            </a:stretch>
          </p:blipFill>
          <p:spPr>
            <a:xfrm>
              <a:off x="11313282" y="5958082"/>
              <a:ext cx="679939" cy="717889"/>
            </a:xfrm>
            <a:prstGeom prst="rect">
              <a:avLst/>
            </a:prstGeom>
          </p:spPr>
        </p:pic>
        <p:cxnSp>
          <p:nvCxnSpPr>
            <p:cNvPr id="9" name="Straight Connector 8">
              <a:extLst>
                <a:ext uri="{FF2B5EF4-FFF2-40B4-BE49-F238E27FC236}">
                  <a16:creationId xmlns:a16="http://schemas.microsoft.com/office/drawing/2014/main" id="{8E2C1D13-8542-444B-56F3-A541466B91B3}"/>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32D9EF78-F595-6AA6-7531-50225E9C2544}"/>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32113564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Blue Background">
    <p:bg>
      <p:bgPr>
        <a:solidFill>
          <a:schemeClr val="accent6"/>
        </a:solidFill>
        <a:effectLst/>
      </p:bgPr>
    </p:bg>
    <p:spTree>
      <p:nvGrpSpPr>
        <p:cNvPr id="1" name=""/>
        <p:cNvGrpSpPr/>
        <p:nvPr/>
      </p:nvGrpSpPr>
      <p:grpSpPr>
        <a:xfrm>
          <a:off x="0" y="0"/>
          <a:ext cx="0" cy="0"/>
          <a:chOff x="0" y="0"/>
          <a:chExt cx="0" cy="0"/>
        </a:xfrm>
      </p:grpSpPr>
      <p:sp>
        <p:nvSpPr>
          <p:cNvPr id="15" name="Title 21">
            <a:extLst>
              <a:ext uri="{FF2B5EF4-FFF2-40B4-BE49-F238E27FC236}">
                <a16:creationId xmlns:a16="http://schemas.microsoft.com/office/drawing/2014/main" id="{3E33550E-2DD8-2C20-1258-ECE23DB63938}"/>
              </a:ext>
            </a:extLst>
          </p:cNvPr>
          <p:cNvSpPr>
            <a:spLocks noGrp="1"/>
          </p:cNvSpPr>
          <p:nvPr>
            <p:ph type="title" hasCustomPrompt="1"/>
          </p:nvPr>
        </p:nvSpPr>
        <p:spPr>
          <a:xfrm>
            <a:off x="2204830" y="1597249"/>
            <a:ext cx="8622679" cy="1545987"/>
          </a:xfrm>
        </p:spPr>
        <p:txBody>
          <a:bodyPr anchor="t">
            <a:noAutofit/>
          </a:bodyPr>
          <a:lstStyle>
            <a:lvl1pPr>
              <a:defRPr sz="6000" b="1">
                <a:solidFill>
                  <a:schemeClr val="bg1"/>
                </a:solidFill>
                <a:latin typeface="Poppins" pitchFamily="2" charset="77"/>
                <a:cs typeface="Poppins" pitchFamily="2" charset="77"/>
              </a:defRPr>
            </a:lvl1pPr>
          </a:lstStyle>
          <a:p>
            <a:r>
              <a:rPr lang="en-GB"/>
              <a:t>CLICK TO EDIT MASTER TITLE STYLE</a:t>
            </a:r>
            <a:endParaRPr lang="it-IT"/>
          </a:p>
        </p:txBody>
      </p:sp>
      <p:sp>
        <p:nvSpPr>
          <p:cNvPr id="16" name="Text Placeholder 24">
            <a:extLst>
              <a:ext uri="{FF2B5EF4-FFF2-40B4-BE49-F238E27FC236}">
                <a16:creationId xmlns:a16="http://schemas.microsoft.com/office/drawing/2014/main" id="{9884DBB1-019E-F099-6B59-3F0EDBA02407}"/>
              </a:ext>
            </a:extLst>
          </p:cNvPr>
          <p:cNvSpPr>
            <a:spLocks noGrp="1"/>
          </p:cNvSpPr>
          <p:nvPr>
            <p:ph type="body" sz="quarter" idx="10"/>
          </p:nvPr>
        </p:nvSpPr>
        <p:spPr>
          <a:xfrm>
            <a:off x="2204830" y="3403688"/>
            <a:ext cx="8426450" cy="528638"/>
          </a:xfrm>
        </p:spPr>
        <p:txBody>
          <a:bodyPr/>
          <a:lstStyle>
            <a:lvl1pPr marL="0" indent="0">
              <a:lnSpc>
                <a:spcPct val="100000"/>
              </a:lnSpc>
              <a:buNone/>
              <a:defRPr>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Master text styles</a:t>
            </a:r>
          </a:p>
        </p:txBody>
      </p:sp>
      <p:sp>
        <p:nvSpPr>
          <p:cNvPr id="17" name="Text Placeholder 26">
            <a:extLst>
              <a:ext uri="{FF2B5EF4-FFF2-40B4-BE49-F238E27FC236}">
                <a16:creationId xmlns:a16="http://schemas.microsoft.com/office/drawing/2014/main" id="{4971F33F-C0C0-8539-D343-67AEB18984D4}"/>
              </a:ext>
            </a:extLst>
          </p:cNvPr>
          <p:cNvSpPr>
            <a:spLocks noGrp="1"/>
          </p:cNvSpPr>
          <p:nvPr>
            <p:ph type="body" sz="quarter" idx="11" hasCustomPrompt="1"/>
          </p:nvPr>
        </p:nvSpPr>
        <p:spPr>
          <a:xfrm>
            <a:off x="3567113" y="5068089"/>
            <a:ext cx="3211512" cy="385323"/>
          </a:xfrm>
        </p:spPr>
        <p:txBody>
          <a:bodyPr>
            <a:normAutofit/>
          </a:bodyPr>
          <a:lstStyle>
            <a:lvl1pPr marL="0" indent="0">
              <a:lnSpc>
                <a:spcPct val="100000"/>
              </a:lnSpc>
              <a:buNone/>
              <a:defRPr sz="1800" b="1">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18" name="Text Placeholder 26">
            <a:extLst>
              <a:ext uri="{FF2B5EF4-FFF2-40B4-BE49-F238E27FC236}">
                <a16:creationId xmlns:a16="http://schemas.microsoft.com/office/drawing/2014/main" id="{1D6D7C46-1BF3-03DA-DF08-4411AD05C65A}"/>
              </a:ext>
            </a:extLst>
          </p:cNvPr>
          <p:cNvSpPr>
            <a:spLocks noGrp="1"/>
          </p:cNvSpPr>
          <p:nvPr>
            <p:ph type="body" sz="quarter" idx="12" hasCustomPrompt="1"/>
          </p:nvPr>
        </p:nvSpPr>
        <p:spPr>
          <a:xfrm>
            <a:off x="3567113" y="5485532"/>
            <a:ext cx="3211512" cy="385323"/>
          </a:xfrm>
        </p:spPr>
        <p:txBody>
          <a:bodyPr>
            <a:normAutofit/>
          </a:bodyPr>
          <a:lstStyle>
            <a:lvl1pPr marL="0" indent="0">
              <a:lnSpc>
                <a:spcPct val="100000"/>
              </a:lnSpc>
              <a:buNone/>
              <a:defRPr sz="1600" b="0">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19" name="Text Placeholder 26">
            <a:extLst>
              <a:ext uri="{FF2B5EF4-FFF2-40B4-BE49-F238E27FC236}">
                <a16:creationId xmlns:a16="http://schemas.microsoft.com/office/drawing/2014/main" id="{F17E3211-667F-5E49-2329-2FFCD8164E13}"/>
              </a:ext>
            </a:extLst>
          </p:cNvPr>
          <p:cNvSpPr>
            <a:spLocks noGrp="1"/>
          </p:cNvSpPr>
          <p:nvPr>
            <p:ph type="body" sz="quarter" idx="13" hasCustomPrompt="1"/>
          </p:nvPr>
        </p:nvSpPr>
        <p:spPr>
          <a:xfrm>
            <a:off x="7503008" y="5068089"/>
            <a:ext cx="3211512" cy="385323"/>
          </a:xfrm>
        </p:spPr>
        <p:txBody>
          <a:bodyPr>
            <a:normAutofit/>
          </a:bodyPr>
          <a:lstStyle>
            <a:lvl1pPr marL="0" indent="0">
              <a:lnSpc>
                <a:spcPct val="100000"/>
              </a:lnSpc>
              <a:buNone/>
              <a:defRPr sz="1800" b="1">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20" name="Text Placeholder 26">
            <a:extLst>
              <a:ext uri="{FF2B5EF4-FFF2-40B4-BE49-F238E27FC236}">
                <a16:creationId xmlns:a16="http://schemas.microsoft.com/office/drawing/2014/main" id="{44551422-9587-5E98-F7A1-F2F4FAC721DB}"/>
              </a:ext>
            </a:extLst>
          </p:cNvPr>
          <p:cNvSpPr>
            <a:spLocks noGrp="1"/>
          </p:cNvSpPr>
          <p:nvPr>
            <p:ph type="body" sz="quarter" idx="14" hasCustomPrompt="1"/>
          </p:nvPr>
        </p:nvSpPr>
        <p:spPr>
          <a:xfrm>
            <a:off x="7503008" y="5485532"/>
            <a:ext cx="3211512" cy="385323"/>
          </a:xfrm>
        </p:spPr>
        <p:txBody>
          <a:bodyPr>
            <a:normAutofit/>
          </a:bodyPr>
          <a:lstStyle>
            <a:lvl1pPr marL="0" indent="0">
              <a:lnSpc>
                <a:spcPct val="100000"/>
              </a:lnSpc>
              <a:buNone/>
              <a:defRPr sz="1600" b="0">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22" name="AutoShape 11">
            <a:extLst>
              <a:ext uri="{FF2B5EF4-FFF2-40B4-BE49-F238E27FC236}">
                <a16:creationId xmlns:a16="http://schemas.microsoft.com/office/drawing/2014/main" id="{C5612044-FC7C-F316-248E-5E22D7D52A42}"/>
              </a:ext>
            </a:extLst>
          </p:cNvPr>
          <p:cNvSpPr/>
          <p:nvPr userDrawn="1"/>
        </p:nvSpPr>
        <p:spPr>
          <a:xfrm flipH="1" flipV="1">
            <a:off x="273284" y="3349339"/>
            <a:ext cx="1931546" cy="1597424"/>
          </a:xfrm>
          <a:prstGeom prst="line">
            <a:avLst/>
          </a:prstGeom>
          <a:ln w="142875" cap="flat">
            <a:solidFill>
              <a:schemeClr val="bg1"/>
            </a:solidFill>
            <a:prstDash val="solid"/>
            <a:headEnd type="none" w="sm" len="sm"/>
            <a:tailEnd type="none" w="sm" len="sm"/>
          </a:ln>
        </p:spPr>
        <p:txBody>
          <a:bodyPr/>
          <a:lstStyle/>
          <a:p>
            <a:endParaRPr lang="it-IT"/>
          </a:p>
        </p:txBody>
      </p:sp>
      <p:sp>
        <p:nvSpPr>
          <p:cNvPr id="23" name="AutoShape 12">
            <a:extLst>
              <a:ext uri="{FF2B5EF4-FFF2-40B4-BE49-F238E27FC236}">
                <a16:creationId xmlns:a16="http://schemas.microsoft.com/office/drawing/2014/main" id="{164DA4D7-36D1-826B-F814-6C2D7B433B2A}"/>
              </a:ext>
            </a:extLst>
          </p:cNvPr>
          <p:cNvSpPr/>
          <p:nvPr userDrawn="1"/>
        </p:nvSpPr>
        <p:spPr>
          <a:xfrm flipV="1">
            <a:off x="1428046" y="4993684"/>
            <a:ext cx="415156" cy="1514123"/>
          </a:xfrm>
          <a:prstGeom prst="line">
            <a:avLst/>
          </a:prstGeom>
          <a:ln w="142875" cap="flat">
            <a:solidFill>
              <a:schemeClr val="bg1"/>
            </a:solidFill>
            <a:prstDash val="solid"/>
            <a:headEnd type="none" w="sm" len="sm"/>
            <a:tailEnd type="none" w="sm" len="sm"/>
          </a:ln>
        </p:spPr>
        <p:txBody>
          <a:bodyPr/>
          <a:lstStyle/>
          <a:p>
            <a:endParaRPr lang="it-IT"/>
          </a:p>
        </p:txBody>
      </p:sp>
      <p:sp>
        <p:nvSpPr>
          <p:cNvPr id="27" name="AutoShape 11">
            <a:extLst>
              <a:ext uri="{FF2B5EF4-FFF2-40B4-BE49-F238E27FC236}">
                <a16:creationId xmlns:a16="http://schemas.microsoft.com/office/drawing/2014/main" id="{31BEEC61-5BEF-94EF-0400-0B1E345AC8F4}"/>
              </a:ext>
            </a:extLst>
          </p:cNvPr>
          <p:cNvSpPr/>
          <p:nvPr userDrawn="1"/>
        </p:nvSpPr>
        <p:spPr>
          <a:xfrm flipH="1" flipV="1">
            <a:off x="10381111" y="210723"/>
            <a:ext cx="1931546" cy="1597424"/>
          </a:xfrm>
          <a:prstGeom prst="line">
            <a:avLst/>
          </a:prstGeom>
          <a:ln w="142875" cap="flat">
            <a:solidFill>
              <a:schemeClr val="bg1"/>
            </a:solidFill>
            <a:prstDash val="solid"/>
            <a:headEnd type="none" w="sm" len="sm"/>
            <a:tailEnd type="none" w="sm" len="sm"/>
          </a:ln>
        </p:spPr>
        <p:txBody>
          <a:bodyPr/>
          <a:lstStyle/>
          <a:p>
            <a:endParaRPr lang="it-IT"/>
          </a:p>
        </p:txBody>
      </p:sp>
      <p:pic>
        <p:nvPicPr>
          <p:cNvPr id="4" name="Picture 3" descr="A white text on a black background&#10;&#10;Description automatically generated">
            <a:extLst>
              <a:ext uri="{FF2B5EF4-FFF2-40B4-BE49-F238E27FC236}">
                <a16:creationId xmlns:a16="http://schemas.microsoft.com/office/drawing/2014/main" id="{3FDD4080-B396-0E43-85EF-296B44F08155}"/>
              </a:ext>
            </a:extLst>
          </p:cNvPr>
          <p:cNvPicPr>
            <a:picLocks noChangeAspect="1"/>
          </p:cNvPicPr>
          <p:nvPr userDrawn="1"/>
        </p:nvPicPr>
        <p:blipFill>
          <a:blip r:embed="rId2"/>
          <a:stretch>
            <a:fillRect/>
          </a:stretch>
        </p:blipFill>
        <p:spPr>
          <a:xfrm>
            <a:off x="193775" y="184788"/>
            <a:ext cx="3550589" cy="870431"/>
          </a:xfrm>
          <a:prstGeom prst="rect">
            <a:avLst/>
          </a:prstGeom>
        </p:spPr>
      </p:pic>
      <p:sp>
        <p:nvSpPr>
          <p:cNvPr id="5" name="Freeform 6">
            <a:extLst>
              <a:ext uri="{FF2B5EF4-FFF2-40B4-BE49-F238E27FC236}">
                <a16:creationId xmlns:a16="http://schemas.microsoft.com/office/drawing/2014/main" id="{B112F77E-C008-23E2-EBC5-B2CDF2BFE53B}"/>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6" name="Freeform 6">
            <a:extLst>
              <a:ext uri="{FF2B5EF4-FFF2-40B4-BE49-F238E27FC236}">
                <a16:creationId xmlns:a16="http://schemas.microsoft.com/office/drawing/2014/main" id="{0A96BDDD-B061-6F54-4CEB-A804855E9F15}"/>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8" name="Freeform 6">
            <a:extLst>
              <a:ext uri="{FF2B5EF4-FFF2-40B4-BE49-F238E27FC236}">
                <a16:creationId xmlns:a16="http://schemas.microsoft.com/office/drawing/2014/main" id="{0E1628D5-09D3-ED34-BDEC-37B7C79F59C9}"/>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lang="it-IT"/>
          </a:p>
        </p:txBody>
      </p:sp>
      <p:sp>
        <p:nvSpPr>
          <p:cNvPr id="9" name="Freeform 6">
            <a:extLst>
              <a:ext uri="{FF2B5EF4-FFF2-40B4-BE49-F238E27FC236}">
                <a16:creationId xmlns:a16="http://schemas.microsoft.com/office/drawing/2014/main" id="{6A78C912-906D-75F7-C54A-924D7027748C}"/>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0" name="Freeform 6">
            <a:extLst>
              <a:ext uri="{FF2B5EF4-FFF2-40B4-BE49-F238E27FC236}">
                <a16:creationId xmlns:a16="http://schemas.microsoft.com/office/drawing/2014/main" id="{A0A6F875-8484-E756-B2C8-34A38824065D}"/>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grpSp>
        <p:nvGrpSpPr>
          <p:cNvPr id="33" name="Group 32">
            <a:extLst>
              <a:ext uri="{FF2B5EF4-FFF2-40B4-BE49-F238E27FC236}">
                <a16:creationId xmlns:a16="http://schemas.microsoft.com/office/drawing/2014/main" id="{C5CA4DEA-E575-7D39-BF04-3EF602410769}"/>
              </a:ext>
            </a:extLst>
          </p:cNvPr>
          <p:cNvGrpSpPr/>
          <p:nvPr userDrawn="1"/>
        </p:nvGrpSpPr>
        <p:grpSpPr>
          <a:xfrm>
            <a:off x="2555190" y="5958082"/>
            <a:ext cx="9438031" cy="717889"/>
            <a:chOff x="2555190" y="5958082"/>
            <a:chExt cx="9438031" cy="717889"/>
          </a:xfrm>
        </p:grpSpPr>
        <p:pic>
          <p:nvPicPr>
            <p:cNvPr id="21" name="Picture 20" descr="A black and white flag with stars in a circle&#10;&#10;Description automatically generated">
              <a:extLst>
                <a:ext uri="{FF2B5EF4-FFF2-40B4-BE49-F238E27FC236}">
                  <a16:creationId xmlns:a16="http://schemas.microsoft.com/office/drawing/2014/main" id="{76FCFCFE-54A8-BD03-B124-88DE8DFDD342}"/>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30" name="Straight Connector 29">
              <a:extLst>
                <a:ext uri="{FF2B5EF4-FFF2-40B4-BE49-F238E27FC236}">
                  <a16:creationId xmlns:a16="http://schemas.microsoft.com/office/drawing/2014/main" id="{5CB0B534-DFDB-76D0-E0FC-3B70CB6C361A}"/>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6A026EFF-D1AA-BC5F-529C-A4BFF2CA2503}"/>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40334025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of Content_White Background">
    <p:spTree>
      <p:nvGrpSpPr>
        <p:cNvPr id="1" name=""/>
        <p:cNvGrpSpPr/>
        <p:nvPr/>
      </p:nvGrpSpPr>
      <p:grpSpPr>
        <a:xfrm>
          <a:off x="0" y="0"/>
          <a:ext cx="0" cy="0"/>
          <a:chOff x="0" y="0"/>
          <a:chExt cx="0" cy="0"/>
        </a:xfrm>
      </p:grpSpPr>
      <p:sp>
        <p:nvSpPr>
          <p:cNvPr id="26" name="AutoShape 11">
            <a:extLst>
              <a:ext uri="{FF2B5EF4-FFF2-40B4-BE49-F238E27FC236}">
                <a16:creationId xmlns:a16="http://schemas.microsoft.com/office/drawing/2014/main" id="{F1AA8C23-A566-57EE-3ACA-4C3D299936EF}"/>
              </a:ext>
            </a:extLst>
          </p:cNvPr>
          <p:cNvSpPr/>
          <p:nvPr userDrawn="1"/>
        </p:nvSpPr>
        <p:spPr>
          <a:xfrm flipH="1" flipV="1">
            <a:off x="0" y="1895207"/>
            <a:ext cx="1482811" cy="2009528"/>
          </a:xfrm>
          <a:prstGeom prst="line">
            <a:avLst/>
          </a:prstGeom>
          <a:ln w="142875" cap="flat">
            <a:solidFill>
              <a:srgbClr val="0E145D"/>
            </a:solidFill>
            <a:prstDash val="solid"/>
            <a:headEnd type="none" w="sm" len="sm"/>
            <a:tailEnd type="none" w="sm" len="sm"/>
          </a:ln>
        </p:spPr>
        <p:txBody>
          <a:bodyPr/>
          <a:lstStyle/>
          <a:p>
            <a:endParaRPr lang="it-IT"/>
          </a:p>
        </p:txBody>
      </p:sp>
      <p:sp>
        <p:nvSpPr>
          <p:cNvPr id="27" name="AutoShape 12">
            <a:extLst>
              <a:ext uri="{FF2B5EF4-FFF2-40B4-BE49-F238E27FC236}">
                <a16:creationId xmlns:a16="http://schemas.microsoft.com/office/drawing/2014/main" id="{F118FF28-D98B-CB8F-9759-F57C6EA31BE6}"/>
              </a:ext>
            </a:extLst>
          </p:cNvPr>
          <p:cNvSpPr/>
          <p:nvPr userDrawn="1"/>
        </p:nvSpPr>
        <p:spPr>
          <a:xfrm flipV="1">
            <a:off x="-477857" y="3930435"/>
            <a:ext cx="1960667" cy="1475359"/>
          </a:xfrm>
          <a:prstGeom prst="line">
            <a:avLst/>
          </a:prstGeom>
          <a:ln w="142875" cap="flat">
            <a:solidFill>
              <a:srgbClr val="0E145D"/>
            </a:solidFill>
            <a:prstDash val="solid"/>
            <a:headEnd type="none" w="sm" len="sm"/>
            <a:tailEnd type="none" w="sm" len="sm"/>
          </a:ln>
        </p:spPr>
        <p:txBody>
          <a:bodyPr/>
          <a:lstStyle/>
          <a:p>
            <a:endParaRPr lang="it-IT"/>
          </a:p>
        </p:txBody>
      </p:sp>
      <p:grpSp>
        <p:nvGrpSpPr>
          <p:cNvPr id="5" name="Group 5">
            <a:extLst>
              <a:ext uri="{FF2B5EF4-FFF2-40B4-BE49-F238E27FC236}">
                <a16:creationId xmlns:a16="http://schemas.microsoft.com/office/drawing/2014/main" id="{36E74DE6-3288-23FE-914B-817ECE403687}"/>
              </a:ext>
            </a:extLst>
          </p:cNvPr>
          <p:cNvGrpSpPr/>
          <p:nvPr userDrawn="1"/>
        </p:nvGrpSpPr>
        <p:grpSpPr>
          <a:xfrm>
            <a:off x="934511" y="3396267"/>
            <a:ext cx="1096599" cy="1096599"/>
            <a:chOff x="0" y="0"/>
            <a:chExt cx="812800" cy="812800"/>
          </a:xfrm>
        </p:grpSpPr>
        <p:sp>
          <p:nvSpPr>
            <p:cNvPr id="6" name="Freeform 6">
              <a:extLst>
                <a:ext uri="{FF2B5EF4-FFF2-40B4-BE49-F238E27FC236}">
                  <a16:creationId xmlns:a16="http://schemas.microsoft.com/office/drawing/2014/main" id="{492D3BCB-C6C5-8753-0656-2170C40E200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lang="it-IT"/>
            </a:p>
          </p:txBody>
        </p:sp>
        <p:sp>
          <p:nvSpPr>
            <p:cNvPr id="22" name="TextBox 7">
              <a:extLst>
                <a:ext uri="{FF2B5EF4-FFF2-40B4-BE49-F238E27FC236}">
                  <a16:creationId xmlns:a16="http://schemas.microsoft.com/office/drawing/2014/main" id="{077B2C95-0416-BAF3-82AF-83600CAD25DA}"/>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23" name="Group 8">
            <a:extLst>
              <a:ext uri="{FF2B5EF4-FFF2-40B4-BE49-F238E27FC236}">
                <a16:creationId xmlns:a16="http://schemas.microsoft.com/office/drawing/2014/main" id="{A18A1D2B-0816-C77D-9839-D16DC16A7E0E}"/>
              </a:ext>
            </a:extLst>
          </p:cNvPr>
          <p:cNvGrpSpPr/>
          <p:nvPr userDrawn="1"/>
        </p:nvGrpSpPr>
        <p:grpSpPr>
          <a:xfrm>
            <a:off x="-588131" y="1307076"/>
            <a:ext cx="1176262" cy="1176262"/>
            <a:chOff x="0" y="0"/>
            <a:chExt cx="812800" cy="812800"/>
          </a:xfrm>
        </p:grpSpPr>
        <p:sp>
          <p:nvSpPr>
            <p:cNvPr id="24" name="Freeform 9">
              <a:extLst>
                <a:ext uri="{FF2B5EF4-FFF2-40B4-BE49-F238E27FC236}">
                  <a16:creationId xmlns:a16="http://schemas.microsoft.com/office/drawing/2014/main" id="{1631EB92-F6C7-6B1E-815D-024EB3AD35D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lang="it-IT"/>
            </a:p>
          </p:txBody>
        </p:sp>
        <p:sp>
          <p:nvSpPr>
            <p:cNvPr id="25" name="TextBox 10">
              <a:extLst>
                <a:ext uri="{FF2B5EF4-FFF2-40B4-BE49-F238E27FC236}">
                  <a16:creationId xmlns:a16="http://schemas.microsoft.com/office/drawing/2014/main" id="{B6110C2C-6A51-DC8C-4687-9E86062230E2}"/>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28" name="Group 13">
            <a:extLst>
              <a:ext uri="{FF2B5EF4-FFF2-40B4-BE49-F238E27FC236}">
                <a16:creationId xmlns:a16="http://schemas.microsoft.com/office/drawing/2014/main" id="{15743FF6-CDCF-1100-6076-6DE898F1C0B7}"/>
              </a:ext>
            </a:extLst>
          </p:cNvPr>
          <p:cNvGrpSpPr/>
          <p:nvPr userDrawn="1"/>
        </p:nvGrpSpPr>
        <p:grpSpPr>
          <a:xfrm>
            <a:off x="10966256" y="5212514"/>
            <a:ext cx="3290972" cy="3290972"/>
            <a:chOff x="0" y="0"/>
            <a:chExt cx="812800" cy="812800"/>
          </a:xfrm>
        </p:grpSpPr>
        <p:sp>
          <p:nvSpPr>
            <p:cNvPr id="29" name="Freeform 14">
              <a:extLst>
                <a:ext uri="{FF2B5EF4-FFF2-40B4-BE49-F238E27FC236}">
                  <a16:creationId xmlns:a16="http://schemas.microsoft.com/office/drawing/2014/main" id="{16FBE27D-2AAD-3A9E-93F3-C5047FADE5D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D300"/>
            </a:solidFill>
          </p:spPr>
          <p:txBody>
            <a:bodyPr/>
            <a:lstStyle/>
            <a:p>
              <a:endParaRPr lang="it-IT"/>
            </a:p>
          </p:txBody>
        </p:sp>
        <p:sp>
          <p:nvSpPr>
            <p:cNvPr id="30" name="TextBox 15">
              <a:extLst>
                <a:ext uri="{FF2B5EF4-FFF2-40B4-BE49-F238E27FC236}">
                  <a16:creationId xmlns:a16="http://schemas.microsoft.com/office/drawing/2014/main" id="{17D803A3-9B18-2091-9EDF-A3AABF0DF617}"/>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32" name="Freeform 2">
            <a:extLst>
              <a:ext uri="{FF2B5EF4-FFF2-40B4-BE49-F238E27FC236}">
                <a16:creationId xmlns:a16="http://schemas.microsoft.com/office/drawing/2014/main" id="{0EE2A61F-4321-3A40-239A-5133EE46AAD1}"/>
              </a:ext>
            </a:extLst>
          </p:cNvPr>
          <p:cNvSpPr/>
          <p:nvPr userDrawn="1"/>
        </p:nvSpPr>
        <p:spPr>
          <a:xfrm>
            <a:off x="9962501"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sp>
        <p:nvSpPr>
          <p:cNvPr id="36" name="Title 35">
            <a:extLst>
              <a:ext uri="{FF2B5EF4-FFF2-40B4-BE49-F238E27FC236}">
                <a16:creationId xmlns:a16="http://schemas.microsoft.com/office/drawing/2014/main" id="{0EC52AA9-1977-65DB-F539-DEABF9A83683}"/>
              </a:ext>
            </a:extLst>
          </p:cNvPr>
          <p:cNvSpPr>
            <a:spLocks noGrp="1"/>
          </p:cNvSpPr>
          <p:nvPr>
            <p:ph type="title" hasCustomPrompt="1"/>
          </p:nvPr>
        </p:nvSpPr>
        <p:spPr/>
        <p:txBody>
          <a:bodyPr>
            <a:normAutofit/>
          </a:bodyPr>
          <a:lstStyle>
            <a:lvl1pPr>
              <a:lnSpc>
                <a:spcPct val="100000"/>
              </a:lnSpc>
              <a:defRPr sz="4800" b="1">
                <a:latin typeface="Poppins" pitchFamily="2" charset="77"/>
                <a:cs typeface="Poppins" pitchFamily="2" charset="77"/>
              </a:defRPr>
            </a:lvl1pPr>
          </a:lstStyle>
          <a:p>
            <a:r>
              <a:rPr lang="en-GB"/>
              <a:t>Table of content</a:t>
            </a:r>
            <a:endParaRPr lang="it-IT"/>
          </a:p>
        </p:txBody>
      </p:sp>
      <p:sp>
        <p:nvSpPr>
          <p:cNvPr id="38" name="Text Placeholder 37">
            <a:extLst>
              <a:ext uri="{FF2B5EF4-FFF2-40B4-BE49-F238E27FC236}">
                <a16:creationId xmlns:a16="http://schemas.microsoft.com/office/drawing/2014/main" id="{FC69C01F-4184-AF81-7F17-968B192CDFFD}"/>
              </a:ext>
            </a:extLst>
          </p:cNvPr>
          <p:cNvSpPr>
            <a:spLocks noGrp="1"/>
          </p:cNvSpPr>
          <p:nvPr>
            <p:ph type="body" sz="quarter" idx="10" hasCustomPrompt="1"/>
          </p:nvPr>
        </p:nvSpPr>
        <p:spPr>
          <a:xfrm>
            <a:off x="2417322" y="1713915"/>
            <a:ext cx="4073126" cy="4170800"/>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lnSpc>
                <a:spcPct val="100000"/>
              </a:lnSpc>
              <a:buNone/>
              <a:defRPr sz="2000">
                <a:solidFill>
                  <a:schemeClr val="bg2">
                    <a:lumMod val="10000"/>
                  </a:schemeClr>
                </a:solidFill>
                <a:latin typeface="Poppins" pitchFamily="2" charset="77"/>
                <a:cs typeface="Poppins" pitchFamily="2" charset="77"/>
              </a:defRPr>
            </a:lvl2pPr>
            <a:lvl3pPr marL="914400" indent="0">
              <a:lnSpc>
                <a:spcPct val="100000"/>
              </a:lnSpc>
              <a:buNone/>
              <a:defRPr sz="1800">
                <a:solidFill>
                  <a:schemeClr val="bg2">
                    <a:lumMod val="10000"/>
                  </a:schemeClr>
                </a:solidFill>
                <a:latin typeface="Poppins" pitchFamily="2" charset="77"/>
                <a:cs typeface="Poppins" pitchFamily="2" charset="77"/>
              </a:defRPr>
            </a:lvl3pPr>
            <a:lvl4pPr marL="1371600" indent="0">
              <a:lnSpc>
                <a:spcPct val="100000"/>
              </a:lnSpc>
              <a:buNone/>
              <a:defRPr sz="1600">
                <a:solidFill>
                  <a:schemeClr val="bg2">
                    <a:lumMod val="10000"/>
                  </a:schemeClr>
                </a:solidFill>
                <a:latin typeface="Poppins" pitchFamily="2" charset="77"/>
                <a:cs typeface="Poppins" pitchFamily="2" charset="77"/>
              </a:defRPr>
            </a:lvl4pPr>
            <a:lvl5pPr marL="1828800" indent="0">
              <a:lnSpc>
                <a:spcPct val="100000"/>
              </a:lnSpc>
              <a:buNone/>
              <a:defRPr sz="1600">
                <a:solidFill>
                  <a:schemeClr val="bg2">
                    <a:lumMod val="10000"/>
                  </a:schemeClr>
                </a:solidFill>
                <a:latin typeface="Poppins" pitchFamily="2" charset="77"/>
                <a:cs typeface="Poppins" pitchFamily="2" charset="77"/>
              </a:defRPr>
            </a:lvl5pPr>
          </a:lstStyle>
          <a:p>
            <a:pPr lvl="0"/>
            <a:r>
              <a:rPr lang="en-GB"/>
              <a:t>Click to edit text</a:t>
            </a:r>
          </a:p>
          <a:p>
            <a:pPr lvl="1"/>
            <a:r>
              <a:rPr lang="en-GB"/>
              <a:t>Second level</a:t>
            </a:r>
          </a:p>
          <a:p>
            <a:pPr lvl="2"/>
            <a:r>
              <a:rPr lang="en-GB"/>
              <a:t>Third level</a:t>
            </a:r>
          </a:p>
          <a:p>
            <a:pPr lvl="3"/>
            <a:r>
              <a:rPr lang="en-GB"/>
              <a:t>Fourth level</a:t>
            </a:r>
          </a:p>
          <a:p>
            <a:pPr lvl="4"/>
            <a:r>
              <a:rPr lang="en-GB"/>
              <a:t>Fifth level</a:t>
            </a:r>
            <a:endParaRPr lang="it-IT"/>
          </a:p>
        </p:txBody>
      </p:sp>
      <p:sp>
        <p:nvSpPr>
          <p:cNvPr id="4" name="Text Placeholder 37">
            <a:extLst>
              <a:ext uri="{FF2B5EF4-FFF2-40B4-BE49-F238E27FC236}">
                <a16:creationId xmlns:a16="http://schemas.microsoft.com/office/drawing/2014/main" id="{A5FD1EF8-0A36-1568-8DA0-D38B99DE4D13}"/>
              </a:ext>
            </a:extLst>
          </p:cNvPr>
          <p:cNvSpPr>
            <a:spLocks noGrp="1"/>
          </p:cNvSpPr>
          <p:nvPr>
            <p:ph type="body" sz="quarter" idx="11" hasCustomPrompt="1"/>
          </p:nvPr>
        </p:nvSpPr>
        <p:spPr>
          <a:xfrm>
            <a:off x="7070004" y="1713915"/>
            <a:ext cx="4073126" cy="4170800"/>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lnSpc>
                <a:spcPct val="100000"/>
              </a:lnSpc>
              <a:buNone/>
              <a:defRPr sz="2000">
                <a:solidFill>
                  <a:schemeClr val="bg2">
                    <a:lumMod val="10000"/>
                  </a:schemeClr>
                </a:solidFill>
                <a:latin typeface="Poppins" pitchFamily="2" charset="77"/>
                <a:cs typeface="Poppins" pitchFamily="2" charset="77"/>
              </a:defRPr>
            </a:lvl2pPr>
            <a:lvl3pPr marL="914400" indent="0">
              <a:lnSpc>
                <a:spcPct val="100000"/>
              </a:lnSpc>
              <a:buNone/>
              <a:defRPr sz="1800">
                <a:solidFill>
                  <a:schemeClr val="bg2">
                    <a:lumMod val="10000"/>
                  </a:schemeClr>
                </a:solidFill>
                <a:latin typeface="Poppins" pitchFamily="2" charset="77"/>
                <a:cs typeface="Poppins" pitchFamily="2" charset="77"/>
              </a:defRPr>
            </a:lvl3pPr>
            <a:lvl4pPr marL="1371600" indent="0">
              <a:lnSpc>
                <a:spcPct val="100000"/>
              </a:lnSpc>
              <a:buNone/>
              <a:defRPr sz="1600">
                <a:solidFill>
                  <a:schemeClr val="bg2">
                    <a:lumMod val="10000"/>
                  </a:schemeClr>
                </a:solidFill>
                <a:latin typeface="Poppins" pitchFamily="2" charset="77"/>
                <a:cs typeface="Poppins" pitchFamily="2" charset="77"/>
              </a:defRPr>
            </a:lvl4pPr>
            <a:lvl5pPr marL="1828800" indent="0">
              <a:lnSpc>
                <a:spcPct val="100000"/>
              </a:lnSpc>
              <a:buNone/>
              <a:defRPr sz="1600">
                <a:solidFill>
                  <a:schemeClr val="bg2">
                    <a:lumMod val="10000"/>
                  </a:schemeClr>
                </a:solidFill>
                <a:latin typeface="Poppins" pitchFamily="2" charset="77"/>
                <a:cs typeface="Poppins" pitchFamily="2" charset="77"/>
              </a:defRPr>
            </a:lvl5pPr>
          </a:lstStyle>
          <a:p>
            <a:pPr lvl="0"/>
            <a:r>
              <a:rPr lang="en-GB"/>
              <a:t>Click to edit text</a:t>
            </a:r>
          </a:p>
          <a:p>
            <a:pPr lvl="1"/>
            <a:r>
              <a:rPr lang="en-GB"/>
              <a:t>Second level</a:t>
            </a:r>
          </a:p>
          <a:p>
            <a:pPr lvl="2"/>
            <a:r>
              <a:rPr lang="en-GB"/>
              <a:t>Third level</a:t>
            </a:r>
          </a:p>
          <a:p>
            <a:pPr lvl="3"/>
            <a:r>
              <a:rPr lang="en-GB"/>
              <a:t>Fourth level</a:t>
            </a:r>
          </a:p>
          <a:p>
            <a:pPr lvl="4"/>
            <a:r>
              <a:rPr lang="en-GB"/>
              <a:t>Fifth level</a:t>
            </a:r>
            <a:endParaRPr lang="it-IT"/>
          </a:p>
        </p:txBody>
      </p:sp>
      <p:grpSp>
        <p:nvGrpSpPr>
          <p:cNvPr id="14" name="Group 13">
            <a:extLst>
              <a:ext uri="{FF2B5EF4-FFF2-40B4-BE49-F238E27FC236}">
                <a16:creationId xmlns:a16="http://schemas.microsoft.com/office/drawing/2014/main" id="{9A6AADE8-7C13-E7E2-5765-C11AC1EA9C81}"/>
              </a:ext>
            </a:extLst>
          </p:cNvPr>
          <p:cNvGrpSpPr/>
          <p:nvPr userDrawn="1"/>
        </p:nvGrpSpPr>
        <p:grpSpPr>
          <a:xfrm>
            <a:off x="180661" y="5939963"/>
            <a:ext cx="9436421" cy="716282"/>
            <a:chOff x="180661" y="5939963"/>
            <a:chExt cx="9436421" cy="716282"/>
          </a:xfrm>
        </p:grpSpPr>
        <p:sp>
          <p:nvSpPr>
            <p:cNvPr id="2" name="Freeform 9">
              <a:extLst>
                <a:ext uri="{FF2B5EF4-FFF2-40B4-BE49-F238E27FC236}">
                  <a16:creationId xmlns:a16="http://schemas.microsoft.com/office/drawing/2014/main" id="{E9EB485A-5A4A-0032-F942-7434C7CCC42B}"/>
                </a:ext>
              </a:extLst>
            </p:cNvPr>
            <p:cNvSpPr/>
            <p:nvPr userDrawn="1"/>
          </p:nvSpPr>
          <p:spPr>
            <a:xfrm>
              <a:off x="180661" y="5939963"/>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7" name="Straight Connector 6">
              <a:extLst>
                <a:ext uri="{FF2B5EF4-FFF2-40B4-BE49-F238E27FC236}">
                  <a16:creationId xmlns:a16="http://schemas.microsoft.com/office/drawing/2014/main" id="{C54C6835-16B3-3704-A6C6-2672DB5B45B4}"/>
                </a:ext>
              </a:extLst>
            </p:cNvPr>
            <p:cNvCxnSpPr>
              <a:cxnSpLocks/>
            </p:cNvCxnSpPr>
            <p:nvPr userDrawn="1"/>
          </p:nvCxnSpPr>
          <p:spPr>
            <a:xfrm>
              <a:off x="949028" y="5989863"/>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B85017E-8BBA-323B-6B32-6FAE230CAA38}"/>
                </a:ext>
              </a:extLst>
            </p:cNvPr>
            <p:cNvSpPr txBox="1"/>
            <p:nvPr userDrawn="1"/>
          </p:nvSpPr>
          <p:spPr>
            <a:xfrm>
              <a:off x="992254" y="6113438"/>
              <a:ext cx="8624828" cy="369332"/>
            </a:xfrm>
            <a:prstGeom prst="rect">
              <a:avLst/>
            </a:prstGeom>
            <a:noFill/>
          </p:spPr>
          <p:txBody>
            <a:bodyPr wrap="square" rtlCol="0" anchor="ctr">
              <a:spAutoFit/>
            </a:bodyPr>
            <a:lstStyle/>
            <a:p>
              <a:pPr algn="l"/>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294359883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_Blue Background">
    <p:bg>
      <p:bgPr>
        <a:solidFill>
          <a:schemeClr val="tx1"/>
        </a:solidFill>
        <a:effectLst/>
      </p:bgPr>
    </p:bg>
    <p:spTree>
      <p:nvGrpSpPr>
        <p:cNvPr id="1" name=""/>
        <p:cNvGrpSpPr/>
        <p:nvPr/>
      </p:nvGrpSpPr>
      <p:grpSpPr>
        <a:xfrm>
          <a:off x="0" y="0"/>
          <a:ext cx="0" cy="0"/>
          <a:chOff x="0" y="0"/>
          <a:chExt cx="0" cy="0"/>
        </a:xfrm>
      </p:grpSpPr>
      <p:sp>
        <p:nvSpPr>
          <p:cNvPr id="26" name="AutoShape 11">
            <a:extLst>
              <a:ext uri="{FF2B5EF4-FFF2-40B4-BE49-F238E27FC236}">
                <a16:creationId xmlns:a16="http://schemas.microsoft.com/office/drawing/2014/main" id="{F1AA8C23-A566-57EE-3ACA-4C3D299936EF}"/>
              </a:ext>
            </a:extLst>
          </p:cNvPr>
          <p:cNvSpPr/>
          <p:nvPr userDrawn="1"/>
        </p:nvSpPr>
        <p:spPr>
          <a:xfrm flipH="1" flipV="1">
            <a:off x="0" y="1895207"/>
            <a:ext cx="1482811" cy="2009528"/>
          </a:xfrm>
          <a:prstGeom prst="line">
            <a:avLst/>
          </a:prstGeom>
          <a:ln w="142875" cap="flat">
            <a:solidFill>
              <a:schemeClr val="bg1"/>
            </a:solidFill>
            <a:prstDash val="solid"/>
            <a:headEnd type="none" w="sm" len="sm"/>
            <a:tailEnd type="none" w="sm" len="sm"/>
          </a:ln>
        </p:spPr>
        <p:txBody>
          <a:bodyPr/>
          <a:lstStyle/>
          <a:p>
            <a:endParaRPr lang="it-IT"/>
          </a:p>
        </p:txBody>
      </p:sp>
      <p:sp>
        <p:nvSpPr>
          <p:cNvPr id="27" name="AutoShape 12">
            <a:extLst>
              <a:ext uri="{FF2B5EF4-FFF2-40B4-BE49-F238E27FC236}">
                <a16:creationId xmlns:a16="http://schemas.microsoft.com/office/drawing/2014/main" id="{F118FF28-D98B-CB8F-9759-F57C6EA31BE6}"/>
              </a:ext>
            </a:extLst>
          </p:cNvPr>
          <p:cNvSpPr/>
          <p:nvPr userDrawn="1"/>
        </p:nvSpPr>
        <p:spPr>
          <a:xfrm flipV="1">
            <a:off x="-477857" y="3930435"/>
            <a:ext cx="1960667" cy="1475359"/>
          </a:xfrm>
          <a:prstGeom prst="line">
            <a:avLst/>
          </a:prstGeom>
          <a:ln w="142875" cap="flat">
            <a:solidFill>
              <a:schemeClr val="bg1"/>
            </a:solidFill>
            <a:prstDash val="solid"/>
            <a:headEnd type="none" w="sm" len="sm"/>
            <a:tailEnd type="none" w="sm" len="sm"/>
          </a:ln>
        </p:spPr>
        <p:txBody>
          <a:bodyPr/>
          <a:lstStyle/>
          <a:p>
            <a:endParaRPr lang="it-IT"/>
          </a:p>
        </p:txBody>
      </p:sp>
      <p:grpSp>
        <p:nvGrpSpPr>
          <p:cNvPr id="5" name="Group 5">
            <a:extLst>
              <a:ext uri="{FF2B5EF4-FFF2-40B4-BE49-F238E27FC236}">
                <a16:creationId xmlns:a16="http://schemas.microsoft.com/office/drawing/2014/main" id="{36E74DE6-3288-23FE-914B-817ECE403687}"/>
              </a:ext>
            </a:extLst>
          </p:cNvPr>
          <p:cNvGrpSpPr/>
          <p:nvPr userDrawn="1"/>
        </p:nvGrpSpPr>
        <p:grpSpPr>
          <a:xfrm>
            <a:off x="934511" y="3396267"/>
            <a:ext cx="1096599" cy="1096599"/>
            <a:chOff x="0" y="0"/>
            <a:chExt cx="812800" cy="812800"/>
          </a:xfrm>
        </p:grpSpPr>
        <p:sp>
          <p:nvSpPr>
            <p:cNvPr id="6" name="Freeform 6">
              <a:extLst>
                <a:ext uri="{FF2B5EF4-FFF2-40B4-BE49-F238E27FC236}">
                  <a16:creationId xmlns:a16="http://schemas.microsoft.com/office/drawing/2014/main" id="{492D3BCB-C6C5-8753-0656-2170C40E200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lang="it-IT"/>
            </a:p>
          </p:txBody>
        </p:sp>
        <p:sp>
          <p:nvSpPr>
            <p:cNvPr id="22" name="TextBox 7">
              <a:extLst>
                <a:ext uri="{FF2B5EF4-FFF2-40B4-BE49-F238E27FC236}">
                  <a16:creationId xmlns:a16="http://schemas.microsoft.com/office/drawing/2014/main" id="{077B2C95-0416-BAF3-82AF-83600CAD25DA}"/>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23" name="Group 8">
            <a:extLst>
              <a:ext uri="{FF2B5EF4-FFF2-40B4-BE49-F238E27FC236}">
                <a16:creationId xmlns:a16="http://schemas.microsoft.com/office/drawing/2014/main" id="{A18A1D2B-0816-C77D-9839-D16DC16A7E0E}"/>
              </a:ext>
            </a:extLst>
          </p:cNvPr>
          <p:cNvGrpSpPr/>
          <p:nvPr userDrawn="1"/>
        </p:nvGrpSpPr>
        <p:grpSpPr>
          <a:xfrm>
            <a:off x="-588131" y="1307076"/>
            <a:ext cx="1176262" cy="1176262"/>
            <a:chOff x="0" y="0"/>
            <a:chExt cx="812800" cy="812800"/>
          </a:xfrm>
        </p:grpSpPr>
        <p:sp>
          <p:nvSpPr>
            <p:cNvPr id="24" name="Freeform 9">
              <a:extLst>
                <a:ext uri="{FF2B5EF4-FFF2-40B4-BE49-F238E27FC236}">
                  <a16:creationId xmlns:a16="http://schemas.microsoft.com/office/drawing/2014/main" id="{1631EB92-F6C7-6B1E-815D-024EB3AD35D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lang="it-IT"/>
            </a:p>
          </p:txBody>
        </p:sp>
        <p:sp>
          <p:nvSpPr>
            <p:cNvPr id="25" name="TextBox 10">
              <a:extLst>
                <a:ext uri="{FF2B5EF4-FFF2-40B4-BE49-F238E27FC236}">
                  <a16:creationId xmlns:a16="http://schemas.microsoft.com/office/drawing/2014/main" id="{B6110C2C-6A51-DC8C-4687-9E86062230E2}"/>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28" name="Group 13">
            <a:extLst>
              <a:ext uri="{FF2B5EF4-FFF2-40B4-BE49-F238E27FC236}">
                <a16:creationId xmlns:a16="http://schemas.microsoft.com/office/drawing/2014/main" id="{15743FF6-CDCF-1100-6076-6DE898F1C0B7}"/>
              </a:ext>
            </a:extLst>
          </p:cNvPr>
          <p:cNvGrpSpPr/>
          <p:nvPr userDrawn="1"/>
        </p:nvGrpSpPr>
        <p:grpSpPr>
          <a:xfrm>
            <a:off x="10966256" y="5212514"/>
            <a:ext cx="3290972" cy="3290972"/>
            <a:chOff x="0" y="0"/>
            <a:chExt cx="812800" cy="812800"/>
          </a:xfrm>
        </p:grpSpPr>
        <p:sp>
          <p:nvSpPr>
            <p:cNvPr id="29" name="Freeform 14">
              <a:extLst>
                <a:ext uri="{FF2B5EF4-FFF2-40B4-BE49-F238E27FC236}">
                  <a16:creationId xmlns:a16="http://schemas.microsoft.com/office/drawing/2014/main" id="{16FBE27D-2AAD-3A9E-93F3-C5047FADE5D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D300"/>
            </a:solidFill>
          </p:spPr>
          <p:txBody>
            <a:bodyPr/>
            <a:lstStyle/>
            <a:p>
              <a:endParaRPr lang="it-IT"/>
            </a:p>
          </p:txBody>
        </p:sp>
        <p:sp>
          <p:nvSpPr>
            <p:cNvPr id="30" name="TextBox 15">
              <a:extLst>
                <a:ext uri="{FF2B5EF4-FFF2-40B4-BE49-F238E27FC236}">
                  <a16:creationId xmlns:a16="http://schemas.microsoft.com/office/drawing/2014/main" id="{17D803A3-9B18-2091-9EDF-A3AABF0DF617}"/>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36" name="Title 35">
            <a:extLst>
              <a:ext uri="{FF2B5EF4-FFF2-40B4-BE49-F238E27FC236}">
                <a16:creationId xmlns:a16="http://schemas.microsoft.com/office/drawing/2014/main" id="{0EC52AA9-1977-65DB-F539-DEABF9A83683}"/>
              </a:ext>
            </a:extLst>
          </p:cNvPr>
          <p:cNvSpPr>
            <a:spLocks noGrp="1"/>
          </p:cNvSpPr>
          <p:nvPr>
            <p:ph type="title" hasCustomPrompt="1"/>
          </p:nvPr>
        </p:nvSpPr>
        <p:spPr/>
        <p:txBody>
          <a:bodyPr>
            <a:normAutofit/>
          </a:bodyPr>
          <a:lstStyle>
            <a:lvl1pPr>
              <a:lnSpc>
                <a:spcPct val="100000"/>
              </a:lnSpc>
              <a:defRPr sz="4800" b="1">
                <a:solidFill>
                  <a:schemeClr val="bg1"/>
                </a:solidFill>
                <a:latin typeface="Poppins" pitchFamily="2" charset="77"/>
                <a:cs typeface="Poppins" pitchFamily="2" charset="77"/>
              </a:defRPr>
            </a:lvl1pPr>
          </a:lstStyle>
          <a:p>
            <a:r>
              <a:rPr lang="en-GB"/>
              <a:t>Table of content</a:t>
            </a:r>
            <a:endParaRPr lang="it-IT"/>
          </a:p>
        </p:txBody>
      </p:sp>
      <p:sp>
        <p:nvSpPr>
          <p:cNvPr id="38" name="Text Placeholder 37">
            <a:extLst>
              <a:ext uri="{FF2B5EF4-FFF2-40B4-BE49-F238E27FC236}">
                <a16:creationId xmlns:a16="http://schemas.microsoft.com/office/drawing/2014/main" id="{FC69C01F-4184-AF81-7F17-968B192CDFFD}"/>
              </a:ext>
            </a:extLst>
          </p:cNvPr>
          <p:cNvSpPr>
            <a:spLocks noGrp="1"/>
          </p:cNvSpPr>
          <p:nvPr>
            <p:ph type="body" sz="quarter" idx="10" hasCustomPrompt="1"/>
          </p:nvPr>
        </p:nvSpPr>
        <p:spPr>
          <a:xfrm>
            <a:off x="2417322" y="1713915"/>
            <a:ext cx="4073126" cy="4170800"/>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lnSpc>
                <a:spcPct val="100000"/>
              </a:lnSpc>
              <a:buNone/>
              <a:defRPr sz="2000">
                <a:solidFill>
                  <a:schemeClr val="bg1"/>
                </a:solidFill>
                <a:latin typeface="Poppins" pitchFamily="2" charset="77"/>
                <a:cs typeface="Poppins" pitchFamily="2" charset="77"/>
              </a:defRPr>
            </a:lvl2pPr>
            <a:lvl3pPr marL="914400" indent="0">
              <a:lnSpc>
                <a:spcPct val="100000"/>
              </a:lnSpc>
              <a:buNone/>
              <a:defRPr sz="1800">
                <a:solidFill>
                  <a:schemeClr val="bg1"/>
                </a:solidFill>
                <a:latin typeface="Poppins" pitchFamily="2" charset="77"/>
                <a:cs typeface="Poppins" pitchFamily="2" charset="77"/>
              </a:defRPr>
            </a:lvl3pPr>
            <a:lvl4pPr marL="1371600" indent="0">
              <a:lnSpc>
                <a:spcPct val="100000"/>
              </a:lnSpc>
              <a:buNone/>
              <a:defRPr sz="1600">
                <a:solidFill>
                  <a:schemeClr val="bg1"/>
                </a:solidFill>
                <a:latin typeface="Poppins" pitchFamily="2" charset="77"/>
                <a:cs typeface="Poppins" pitchFamily="2" charset="77"/>
              </a:defRPr>
            </a:lvl4pPr>
            <a:lvl5pPr marL="1828800" indent="0">
              <a:lnSpc>
                <a:spcPct val="100000"/>
              </a:lnSpc>
              <a:buNone/>
              <a:defRPr sz="1600">
                <a:solidFill>
                  <a:schemeClr val="bg1"/>
                </a:solidFill>
                <a:latin typeface="Poppins" pitchFamily="2" charset="77"/>
                <a:cs typeface="Poppins" pitchFamily="2" charset="77"/>
              </a:defRPr>
            </a:lvl5pPr>
          </a:lstStyle>
          <a:p>
            <a:pPr lvl="0"/>
            <a:r>
              <a:rPr lang="en-GB"/>
              <a:t>Click to edit text</a:t>
            </a:r>
          </a:p>
          <a:p>
            <a:pPr lvl="1"/>
            <a:r>
              <a:rPr lang="en-GB"/>
              <a:t>Second level</a:t>
            </a:r>
          </a:p>
          <a:p>
            <a:pPr lvl="2"/>
            <a:r>
              <a:rPr lang="en-GB"/>
              <a:t>Third level</a:t>
            </a:r>
          </a:p>
          <a:p>
            <a:pPr lvl="3"/>
            <a:r>
              <a:rPr lang="en-GB"/>
              <a:t>Fourth level</a:t>
            </a:r>
          </a:p>
          <a:p>
            <a:pPr lvl="4"/>
            <a:r>
              <a:rPr lang="en-GB"/>
              <a:t>Fifth level</a:t>
            </a:r>
            <a:endParaRPr lang="it-IT"/>
          </a:p>
        </p:txBody>
      </p:sp>
      <p:sp>
        <p:nvSpPr>
          <p:cNvPr id="4" name="Text Placeholder 37">
            <a:extLst>
              <a:ext uri="{FF2B5EF4-FFF2-40B4-BE49-F238E27FC236}">
                <a16:creationId xmlns:a16="http://schemas.microsoft.com/office/drawing/2014/main" id="{A5FD1EF8-0A36-1568-8DA0-D38B99DE4D13}"/>
              </a:ext>
            </a:extLst>
          </p:cNvPr>
          <p:cNvSpPr>
            <a:spLocks noGrp="1"/>
          </p:cNvSpPr>
          <p:nvPr>
            <p:ph type="body" sz="quarter" idx="11" hasCustomPrompt="1"/>
          </p:nvPr>
        </p:nvSpPr>
        <p:spPr>
          <a:xfrm>
            <a:off x="7070004" y="1713915"/>
            <a:ext cx="4073126" cy="4170800"/>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lnSpc>
                <a:spcPct val="100000"/>
              </a:lnSpc>
              <a:buNone/>
              <a:defRPr sz="2000">
                <a:solidFill>
                  <a:schemeClr val="bg1"/>
                </a:solidFill>
                <a:latin typeface="Poppins" pitchFamily="2" charset="77"/>
                <a:cs typeface="Poppins" pitchFamily="2" charset="77"/>
              </a:defRPr>
            </a:lvl2pPr>
            <a:lvl3pPr marL="914400" indent="0">
              <a:lnSpc>
                <a:spcPct val="100000"/>
              </a:lnSpc>
              <a:buNone/>
              <a:defRPr sz="1800">
                <a:solidFill>
                  <a:schemeClr val="bg1"/>
                </a:solidFill>
                <a:latin typeface="Poppins" pitchFamily="2" charset="77"/>
                <a:cs typeface="Poppins" pitchFamily="2" charset="77"/>
              </a:defRPr>
            </a:lvl3pPr>
            <a:lvl4pPr marL="1371600" indent="0">
              <a:lnSpc>
                <a:spcPct val="100000"/>
              </a:lnSpc>
              <a:buNone/>
              <a:defRPr sz="1600">
                <a:solidFill>
                  <a:schemeClr val="bg1"/>
                </a:solidFill>
                <a:latin typeface="Poppins" pitchFamily="2" charset="77"/>
                <a:cs typeface="Poppins" pitchFamily="2" charset="77"/>
              </a:defRPr>
            </a:lvl4pPr>
            <a:lvl5pPr marL="1828800" indent="0">
              <a:lnSpc>
                <a:spcPct val="100000"/>
              </a:lnSpc>
              <a:buNone/>
              <a:defRPr sz="1600">
                <a:solidFill>
                  <a:schemeClr val="bg1"/>
                </a:solidFill>
                <a:latin typeface="Poppins" pitchFamily="2" charset="77"/>
                <a:cs typeface="Poppins" pitchFamily="2" charset="77"/>
              </a:defRPr>
            </a:lvl5pPr>
          </a:lstStyle>
          <a:p>
            <a:pPr lvl="0"/>
            <a:r>
              <a:rPr lang="en-GB"/>
              <a:t>Click to edit text</a:t>
            </a:r>
          </a:p>
          <a:p>
            <a:pPr lvl="1"/>
            <a:r>
              <a:rPr lang="en-GB"/>
              <a:t>Second level</a:t>
            </a:r>
          </a:p>
          <a:p>
            <a:pPr lvl="2"/>
            <a:r>
              <a:rPr lang="en-GB"/>
              <a:t>Third level</a:t>
            </a:r>
          </a:p>
          <a:p>
            <a:pPr lvl="3"/>
            <a:r>
              <a:rPr lang="en-GB"/>
              <a:t>Fourth level</a:t>
            </a:r>
          </a:p>
          <a:p>
            <a:pPr lvl="4"/>
            <a:r>
              <a:rPr lang="en-GB"/>
              <a:t>Fifth level</a:t>
            </a:r>
            <a:endParaRPr lang="it-IT"/>
          </a:p>
        </p:txBody>
      </p:sp>
      <p:grpSp>
        <p:nvGrpSpPr>
          <p:cNvPr id="15" name="Group 14">
            <a:extLst>
              <a:ext uri="{FF2B5EF4-FFF2-40B4-BE49-F238E27FC236}">
                <a16:creationId xmlns:a16="http://schemas.microsoft.com/office/drawing/2014/main" id="{575B322A-D524-1197-D2E2-872C007B2698}"/>
              </a:ext>
            </a:extLst>
          </p:cNvPr>
          <p:cNvGrpSpPr/>
          <p:nvPr userDrawn="1"/>
        </p:nvGrpSpPr>
        <p:grpSpPr>
          <a:xfrm>
            <a:off x="181620" y="5938356"/>
            <a:ext cx="9435462" cy="717889"/>
            <a:chOff x="181620" y="5938356"/>
            <a:chExt cx="9435462" cy="717889"/>
          </a:xfrm>
        </p:grpSpPr>
        <p:cxnSp>
          <p:nvCxnSpPr>
            <p:cNvPr id="7" name="Straight Connector 6">
              <a:extLst>
                <a:ext uri="{FF2B5EF4-FFF2-40B4-BE49-F238E27FC236}">
                  <a16:creationId xmlns:a16="http://schemas.microsoft.com/office/drawing/2014/main" id="{C54C6835-16B3-3704-A6C6-2672DB5B45B4}"/>
                </a:ext>
              </a:extLst>
            </p:cNvPr>
            <p:cNvCxnSpPr>
              <a:cxnSpLocks/>
            </p:cNvCxnSpPr>
            <p:nvPr userDrawn="1"/>
          </p:nvCxnSpPr>
          <p:spPr>
            <a:xfrm>
              <a:off x="949028" y="5989863"/>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B85017E-8BBA-323B-6B32-6FAE230CAA38}"/>
                </a:ext>
              </a:extLst>
            </p:cNvPr>
            <p:cNvSpPr txBox="1"/>
            <p:nvPr userDrawn="1"/>
          </p:nvSpPr>
          <p:spPr>
            <a:xfrm>
              <a:off x="992254" y="6113438"/>
              <a:ext cx="8624828" cy="369332"/>
            </a:xfrm>
            <a:prstGeom prst="rect">
              <a:avLst/>
            </a:prstGeom>
            <a:noFill/>
          </p:spPr>
          <p:txBody>
            <a:bodyPr wrap="square" rtlCol="0" anchor="ctr">
              <a:spAutoFit/>
            </a:bodyPr>
            <a:lstStyle/>
            <a:p>
              <a:pPr algn="l"/>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pic>
          <p:nvPicPr>
            <p:cNvPr id="14" name="Picture 13" descr="A black and white flag with stars in a circle&#10;&#10;Description automatically generated">
              <a:extLst>
                <a:ext uri="{FF2B5EF4-FFF2-40B4-BE49-F238E27FC236}">
                  <a16:creationId xmlns:a16="http://schemas.microsoft.com/office/drawing/2014/main" id="{D7CC0DEB-1888-F3B3-970A-288CF15EF962}"/>
                </a:ext>
              </a:extLst>
            </p:cNvPr>
            <p:cNvPicPr>
              <a:picLocks noChangeAspect="1"/>
            </p:cNvPicPr>
            <p:nvPr userDrawn="1"/>
          </p:nvPicPr>
          <p:blipFill>
            <a:blip r:embed="rId2"/>
            <a:stretch>
              <a:fillRect/>
            </a:stretch>
          </p:blipFill>
          <p:spPr>
            <a:xfrm>
              <a:off x="181620" y="5938356"/>
              <a:ext cx="679939" cy="717889"/>
            </a:xfrm>
            <a:prstGeom prst="rect">
              <a:avLst/>
            </a:prstGeom>
          </p:spPr>
        </p:pic>
      </p:grpSp>
      <p:pic>
        <p:nvPicPr>
          <p:cNvPr id="17" name="Picture 16" descr="A white text on a black background&#10;&#10;Description automatically generated">
            <a:extLst>
              <a:ext uri="{FF2B5EF4-FFF2-40B4-BE49-F238E27FC236}">
                <a16:creationId xmlns:a16="http://schemas.microsoft.com/office/drawing/2014/main" id="{74D014D6-7405-C726-3FCC-B34F59722F70}"/>
              </a:ext>
            </a:extLst>
          </p:cNvPr>
          <p:cNvPicPr>
            <a:picLocks noChangeAspect="1"/>
          </p:cNvPicPr>
          <p:nvPr userDrawn="1"/>
        </p:nvPicPr>
        <p:blipFill>
          <a:blip r:embed="rId3"/>
          <a:stretch>
            <a:fillRect/>
          </a:stretch>
        </p:blipFill>
        <p:spPr>
          <a:xfrm>
            <a:off x="9962500" y="184789"/>
            <a:ext cx="2007511" cy="492144"/>
          </a:xfrm>
          <a:prstGeom prst="rect">
            <a:avLst/>
          </a:prstGeom>
        </p:spPr>
      </p:pic>
    </p:spTree>
    <p:extLst>
      <p:ext uri="{BB962C8B-B14F-4D97-AF65-F5344CB8AC3E}">
        <p14:creationId xmlns:p14="http://schemas.microsoft.com/office/powerpoint/2010/main" val="23609011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 Title Slide_White Background">
    <p:bg>
      <p:bgPr>
        <a:solidFill>
          <a:srgbClr val="0D145C"/>
        </a:solidFill>
        <a:effectLst/>
      </p:bgPr>
    </p:bg>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B8B8DAF9-37B6-5AB1-E831-FA4B13996D1F}"/>
              </a:ext>
            </a:extLst>
          </p:cNvPr>
          <p:cNvGrpSpPr/>
          <p:nvPr userDrawn="1"/>
        </p:nvGrpSpPr>
        <p:grpSpPr>
          <a:xfrm>
            <a:off x="6163283" y="-1347060"/>
            <a:ext cx="2998920" cy="2998920"/>
            <a:chOff x="0" y="0"/>
            <a:chExt cx="812800" cy="812800"/>
          </a:xfrm>
        </p:grpSpPr>
        <p:sp>
          <p:nvSpPr>
            <p:cNvPr id="3" name="Freeform 3">
              <a:extLst>
                <a:ext uri="{FF2B5EF4-FFF2-40B4-BE49-F238E27FC236}">
                  <a16:creationId xmlns:a16="http://schemas.microsoft.com/office/drawing/2014/main" id="{02D2ABF5-DAD4-AEF6-96C0-DCB74376133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lang="it-IT"/>
            </a:p>
          </p:txBody>
        </p:sp>
        <p:sp>
          <p:nvSpPr>
            <p:cNvPr id="4" name="TextBox 4">
              <a:extLst>
                <a:ext uri="{FF2B5EF4-FFF2-40B4-BE49-F238E27FC236}">
                  <a16:creationId xmlns:a16="http://schemas.microsoft.com/office/drawing/2014/main" id="{EEBA6D2E-E09E-500B-8AEF-4C657147425C}"/>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grpSp>
        <p:nvGrpSpPr>
          <p:cNvPr id="5" name="Group 5">
            <a:extLst>
              <a:ext uri="{FF2B5EF4-FFF2-40B4-BE49-F238E27FC236}">
                <a16:creationId xmlns:a16="http://schemas.microsoft.com/office/drawing/2014/main" id="{B73990EF-31DE-235E-415A-332A8932B808}"/>
              </a:ext>
            </a:extLst>
          </p:cNvPr>
          <p:cNvGrpSpPr/>
          <p:nvPr userDrawn="1"/>
        </p:nvGrpSpPr>
        <p:grpSpPr>
          <a:xfrm>
            <a:off x="10379651" y="3446369"/>
            <a:ext cx="4385452" cy="4385453"/>
            <a:chOff x="0" y="0"/>
            <a:chExt cx="812800" cy="812800"/>
          </a:xfrm>
        </p:grpSpPr>
        <p:sp>
          <p:nvSpPr>
            <p:cNvPr id="6" name="Freeform 6">
              <a:extLst>
                <a:ext uri="{FF2B5EF4-FFF2-40B4-BE49-F238E27FC236}">
                  <a16:creationId xmlns:a16="http://schemas.microsoft.com/office/drawing/2014/main" id="{F375DCA2-E5AD-68E0-19EA-F788EFA2E0B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7" name="TextBox 7">
              <a:extLst>
                <a:ext uri="{FF2B5EF4-FFF2-40B4-BE49-F238E27FC236}">
                  <a16:creationId xmlns:a16="http://schemas.microsoft.com/office/drawing/2014/main" id="{160C3EBD-9DC5-4CBF-C536-EC530F3D4297}"/>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9" name="Freeform 9">
            <a:extLst>
              <a:ext uri="{FF2B5EF4-FFF2-40B4-BE49-F238E27FC236}">
                <a16:creationId xmlns:a16="http://schemas.microsoft.com/office/drawing/2014/main" id="{A8D85B74-D494-5644-8B4D-39985D0DC3D1}"/>
              </a:ext>
            </a:extLst>
          </p:cNvPr>
          <p:cNvSpPr/>
          <p:nvPr/>
        </p:nvSpPr>
        <p:spPr>
          <a:xfrm>
            <a:off x="347886" y="531920"/>
            <a:ext cx="11495879" cy="5828897"/>
          </a:xfrm>
          <a:custGeom>
            <a:avLst/>
            <a:gdLst/>
            <a:ahLst/>
            <a:cxnLst/>
            <a:rect l="l" t="t" r="r" b="b"/>
            <a:pathLst>
              <a:path w="4274726" h="2167467">
                <a:moveTo>
                  <a:pt x="19080" y="0"/>
                </a:moveTo>
                <a:lnTo>
                  <a:pt x="4255646" y="0"/>
                </a:lnTo>
                <a:cubicBezTo>
                  <a:pt x="4266183" y="0"/>
                  <a:pt x="4274726" y="8542"/>
                  <a:pt x="4274726" y="19080"/>
                </a:cubicBezTo>
                <a:lnTo>
                  <a:pt x="4274726" y="2148387"/>
                </a:lnTo>
                <a:cubicBezTo>
                  <a:pt x="4274726" y="2158924"/>
                  <a:pt x="4266183" y="2167467"/>
                  <a:pt x="4255646" y="2167467"/>
                </a:cubicBezTo>
                <a:lnTo>
                  <a:pt x="19080" y="2167467"/>
                </a:lnTo>
                <a:cubicBezTo>
                  <a:pt x="8542" y="2167467"/>
                  <a:pt x="0" y="2158924"/>
                  <a:pt x="0" y="2148387"/>
                </a:cubicBezTo>
                <a:lnTo>
                  <a:pt x="0" y="19080"/>
                </a:lnTo>
                <a:cubicBezTo>
                  <a:pt x="0" y="8542"/>
                  <a:pt x="8542" y="0"/>
                  <a:pt x="19080" y="0"/>
                </a:cubicBezTo>
                <a:close/>
              </a:path>
            </a:pathLst>
          </a:custGeom>
          <a:solidFill>
            <a:schemeClr val="bg1"/>
          </a:solidFill>
        </p:spPr>
        <p:txBody>
          <a:bodyPr/>
          <a:lstStyle/>
          <a:p>
            <a:endParaRPr lang="it-IT"/>
          </a:p>
        </p:txBody>
      </p:sp>
      <p:sp>
        <p:nvSpPr>
          <p:cNvPr id="10" name="TextBox 10">
            <a:extLst>
              <a:ext uri="{FF2B5EF4-FFF2-40B4-BE49-F238E27FC236}">
                <a16:creationId xmlns:a16="http://schemas.microsoft.com/office/drawing/2014/main" id="{3EFB2B42-74BF-74C3-4078-525EDEEF03F0}"/>
              </a:ext>
            </a:extLst>
          </p:cNvPr>
          <p:cNvSpPr txBox="1"/>
          <p:nvPr/>
        </p:nvSpPr>
        <p:spPr>
          <a:xfrm>
            <a:off x="347886" y="429459"/>
            <a:ext cx="11495879" cy="5931358"/>
          </a:xfrm>
          <a:prstGeom prst="rect">
            <a:avLst/>
          </a:prstGeom>
        </p:spPr>
        <p:txBody>
          <a:bodyPr lIns="50800" tIns="50800" rIns="50800" bIns="50800" rtlCol="0" anchor="ctr"/>
          <a:lstStyle/>
          <a:p>
            <a:pPr algn="ctr">
              <a:lnSpc>
                <a:spcPts val="2659"/>
              </a:lnSpc>
              <a:spcBef>
                <a:spcPct val="0"/>
              </a:spcBef>
            </a:pPr>
            <a:endParaRPr/>
          </a:p>
        </p:txBody>
      </p:sp>
      <p:grpSp>
        <p:nvGrpSpPr>
          <p:cNvPr id="13" name="Group 13">
            <a:extLst>
              <a:ext uri="{FF2B5EF4-FFF2-40B4-BE49-F238E27FC236}">
                <a16:creationId xmlns:a16="http://schemas.microsoft.com/office/drawing/2014/main" id="{EE67CC94-F960-19A2-108D-E57621735367}"/>
              </a:ext>
            </a:extLst>
          </p:cNvPr>
          <p:cNvGrpSpPr/>
          <p:nvPr userDrawn="1"/>
        </p:nvGrpSpPr>
        <p:grpSpPr>
          <a:xfrm>
            <a:off x="-1305128" y="4060290"/>
            <a:ext cx="4385452" cy="4385453"/>
            <a:chOff x="0" y="0"/>
            <a:chExt cx="812800" cy="812800"/>
          </a:xfrm>
        </p:grpSpPr>
        <p:sp>
          <p:nvSpPr>
            <p:cNvPr id="14" name="Freeform 14">
              <a:extLst>
                <a:ext uri="{FF2B5EF4-FFF2-40B4-BE49-F238E27FC236}">
                  <a16:creationId xmlns:a16="http://schemas.microsoft.com/office/drawing/2014/main" id="{F293B56B-27F2-99F8-DF77-B700CABF32A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5" name="TextBox 15">
              <a:extLst>
                <a:ext uri="{FF2B5EF4-FFF2-40B4-BE49-F238E27FC236}">
                  <a16:creationId xmlns:a16="http://schemas.microsoft.com/office/drawing/2014/main" id="{F5EA6F54-FAC1-85C0-0F3A-C9B211DA6335}"/>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18" name="TextBox 18">
            <a:extLst>
              <a:ext uri="{FF2B5EF4-FFF2-40B4-BE49-F238E27FC236}">
                <a16:creationId xmlns:a16="http://schemas.microsoft.com/office/drawing/2014/main" id="{13E38D8B-4950-DE2A-5A98-DC1CF9AB5AE9}"/>
              </a:ext>
            </a:extLst>
          </p:cNvPr>
          <p:cNvSpPr txBox="1"/>
          <p:nvPr/>
        </p:nvSpPr>
        <p:spPr>
          <a:xfrm>
            <a:off x="849451" y="753370"/>
            <a:ext cx="1255550" cy="1364203"/>
          </a:xfrm>
          <a:prstGeom prst="rect">
            <a:avLst/>
          </a:prstGeom>
        </p:spPr>
        <p:txBody>
          <a:bodyPr lIns="50800" tIns="50800" rIns="50800" bIns="50800" rtlCol="0" anchor="ctr"/>
          <a:lstStyle/>
          <a:p>
            <a:pPr algn="ctr">
              <a:lnSpc>
                <a:spcPts val="3080"/>
              </a:lnSpc>
            </a:pPr>
            <a:endParaRPr/>
          </a:p>
        </p:txBody>
      </p:sp>
      <p:sp>
        <p:nvSpPr>
          <p:cNvPr id="20" name="AutoShape 20">
            <a:extLst>
              <a:ext uri="{FF2B5EF4-FFF2-40B4-BE49-F238E27FC236}">
                <a16:creationId xmlns:a16="http://schemas.microsoft.com/office/drawing/2014/main" id="{ECFD4BE5-7E35-1D65-3A31-C1BB4F1B9507}"/>
              </a:ext>
            </a:extLst>
          </p:cNvPr>
          <p:cNvSpPr/>
          <p:nvPr userDrawn="1"/>
        </p:nvSpPr>
        <p:spPr>
          <a:xfrm flipH="1" flipV="1">
            <a:off x="1456292" y="1591789"/>
            <a:ext cx="3563180" cy="5828896"/>
          </a:xfrm>
          <a:prstGeom prst="line">
            <a:avLst/>
          </a:prstGeom>
          <a:ln w="142875" cap="flat">
            <a:solidFill>
              <a:schemeClr val="accent6"/>
            </a:solidFill>
            <a:prstDash val="solid"/>
            <a:headEnd type="none" w="sm" len="sm"/>
            <a:tailEnd type="none" w="sm" len="sm"/>
          </a:ln>
        </p:spPr>
        <p:txBody>
          <a:bodyPr/>
          <a:lstStyle/>
          <a:p>
            <a:endParaRPr lang="it-IT"/>
          </a:p>
        </p:txBody>
      </p:sp>
      <p:sp>
        <p:nvSpPr>
          <p:cNvPr id="22" name="Title 21">
            <a:extLst>
              <a:ext uri="{FF2B5EF4-FFF2-40B4-BE49-F238E27FC236}">
                <a16:creationId xmlns:a16="http://schemas.microsoft.com/office/drawing/2014/main" id="{BA6AB66B-FC32-51D3-C305-FEA473A4CAFD}"/>
              </a:ext>
            </a:extLst>
          </p:cNvPr>
          <p:cNvSpPr>
            <a:spLocks noGrp="1"/>
          </p:cNvSpPr>
          <p:nvPr>
            <p:ph type="title" hasCustomPrompt="1"/>
          </p:nvPr>
        </p:nvSpPr>
        <p:spPr>
          <a:xfrm>
            <a:off x="3599143" y="1875363"/>
            <a:ext cx="7804852" cy="1545987"/>
          </a:xfrm>
        </p:spPr>
        <p:txBody>
          <a:bodyPr anchor="t">
            <a:noAutofit/>
          </a:bodyPr>
          <a:lstStyle>
            <a:lvl1pPr algn="r">
              <a:defRPr sz="6000" b="1">
                <a:solidFill>
                  <a:srgbClr val="0D145C"/>
                </a:solidFill>
                <a:latin typeface="Poppins" pitchFamily="2" charset="77"/>
                <a:cs typeface="Poppins" pitchFamily="2" charset="77"/>
              </a:defRPr>
            </a:lvl1pPr>
          </a:lstStyle>
          <a:p>
            <a:r>
              <a:rPr lang="en-GB"/>
              <a:t>CLICK TO EDIT MASTER TITLE STYLE</a:t>
            </a:r>
            <a:endParaRPr lang="it-IT"/>
          </a:p>
        </p:txBody>
      </p:sp>
      <p:sp>
        <p:nvSpPr>
          <p:cNvPr id="23" name="Text Placeholder 24">
            <a:extLst>
              <a:ext uri="{FF2B5EF4-FFF2-40B4-BE49-F238E27FC236}">
                <a16:creationId xmlns:a16="http://schemas.microsoft.com/office/drawing/2014/main" id="{4A803709-2C3E-9FC9-5EBF-5794E337AC61}"/>
              </a:ext>
            </a:extLst>
          </p:cNvPr>
          <p:cNvSpPr>
            <a:spLocks noGrp="1"/>
          </p:cNvSpPr>
          <p:nvPr>
            <p:ph type="body" sz="quarter" idx="10" hasCustomPrompt="1"/>
          </p:nvPr>
        </p:nvSpPr>
        <p:spPr>
          <a:xfrm>
            <a:off x="4740451" y="3549153"/>
            <a:ext cx="6654775" cy="528638"/>
          </a:xfrm>
        </p:spPr>
        <p:txBody>
          <a:bodyPr/>
          <a:lstStyle>
            <a:lvl1pPr marL="0" indent="0" algn="r">
              <a:buNone/>
              <a:defRPr>
                <a:solidFill>
                  <a:srgbClr val="0D145C"/>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17" name="Freeform 17">
            <a:extLst>
              <a:ext uri="{FF2B5EF4-FFF2-40B4-BE49-F238E27FC236}">
                <a16:creationId xmlns:a16="http://schemas.microsoft.com/office/drawing/2014/main" id="{8CEB8750-87B7-01B1-3299-2BB57023F4AC}"/>
              </a:ext>
            </a:extLst>
          </p:cNvPr>
          <p:cNvSpPr/>
          <p:nvPr/>
        </p:nvSpPr>
        <p:spPr>
          <a:xfrm>
            <a:off x="704580" y="717152"/>
            <a:ext cx="1545292" cy="1545292"/>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6"/>
          </a:solidFill>
        </p:spPr>
        <p:txBody>
          <a:bodyPr/>
          <a:lstStyle/>
          <a:p>
            <a:endParaRPr lang="it-IT"/>
          </a:p>
        </p:txBody>
      </p:sp>
      <p:sp>
        <p:nvSpPr>
          <p:cNvPr id="26" name="Text Placeholder 25">
            <a:extLst>
              <a:ext uri="{FF2B5EF4-FFF2-40B4-BE49-F238E27FC236}">
                <a16:creationId xmlns:a16="http://schemas.microsoft.com/office/drawing/2014/main" id="{3CC916C6-B9FA-389E-184F-AA9E4CAB16C3}"/>
              </a:ext>
            </a:extLst>
          </p:cNvPr>
          <p:cNvSpPr>
            <a:spLocks noGrp="1"/>
          </p:cNvSpPr>
          <p:nvPr>
            <p:ph type="body" sz="quarter" idx="11" hasCustomPrompt="1"/>
          </p:nvPr>
        </p:nvSpPr>
        <p:spPr>
          <a:xfrm>
            <a:off x="869857" y="947667"/>
            <a:ext cx="1195388" cy="1084262"/>
          </a:xfrm>
        </p:spPr>
        <p:txBody>
          <a:bodyPr anchor="ctr">
            <a:normAutofit/>
          </a:bodyPr>
          <a:lstStyle>
            <a:lvl1pPr marL="0" indent="0" algn="ctr">
              <a:buNone/>
              <a:defRPr sz="5400">
                <a:solidFill>
                  <a:schemeClr val="bg1"/>
                </a:solidFill>
                <a:latin typeface="Poppins" pitchFamily="2" charset="77"/>
                <a:cs typeface="Poppins" pitchFamily="2" charset="77"/>
              </a:defRPr>
            </a:lvl1pPr>
          </a:lstStyle>
          <a:p>
            <a:pPr lvl="0"/>
            <a:r>
              <a:rPr lang="en-GB"/>
              <a:t>0.0</a:t>
            </a:r>
            <a:endParaRPr lang="it-IT"/>
          </a:p>
        </p:txBody>
      </p:sp>
      <p:sp>
        <p:nvSpPr>
          <p:cNvPr id="11" name="Freeform 2">
            <a:extLst>
              <a:ext uri="{FF2B5EF4-FFF2-40B4-BE49-F238E27FC236}">
                <a16:creationId xmlns:a16="http://schemas.microsoft.com/office/drawing/2014/main" id="{F799F0B8-359A-6CFB-C97E-004E3135CFF7}"/>
              </a:ext>
            </a:extLst>
          </p:cNvPr>
          <p:cNvSpPr/>
          <p:nvPr userDrawn="1"/>
        </p:nvSpPr>
        <p:spPr>
          <a:xfrm>
            <a:off x="9618534" y="640780"/>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2" name="Group 11">
            <a:extLst>
              <a:ext uri="{FF2B5EF4-FFF2-40B4-BE49-F238E27FC236}">
                <a16:creationId xmlns:a16="http://schemas.microsoft.com/office/drawing/2014/main" id="{AAC160BD-4FC7-BB94-86F7-6813CC6B2DF8}"/>
              </a:ext>
            </a:extLst>
          </p:cNvPr>
          <p:cNvGrpSpPr/>
          <p:nvPr userDrawn="1"/>
        </p:nvGrpSpPr>
        <p:grpSpPr>
          <a:xfrm>
            <a:off x="4571999" y="5464408"/>
            <a:ext cx="7101826" cy="716282"/>
            <a:chOff x="4891394" y="5958082"/>
            <a:chExt cx="7101826" cy="716282"/>
          </a:xfrm>
        </p:grpSpPr>
        <p:sp>
          <p:nvSpPr>
            <p:cNvPr id="16" name="Freeform 9">
              <a:extLst>
                <a:ext uri="{FF2B5EF4-FFF2-40B4-BE49-F238E27FC236}">
                  <a16:creationId xmlns:a16="http://schemas.microsoft.com/office/drawing/2014/main" id="{38BFB08F-164C-E1C9-1F78-D145DBD5AE0C}"/>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19" name="Straight Connector 18">
              <a:extLst>
                <a:ext uri="{FF2B5EF4-FFF2-40B4-BE49-F238E27FC236}">
                  <a16:creationId xmlns:a16="http://schemas.microsoft.com/office/drawing/2014/main" id="{4F0CC299-51B0-8586-8D8B-3F162EB725DC}"/>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E5D51266-D9E4-352E-A667-FA5499BD9549}"/>
                </a:ext>
              </a:extLst>
            </p:cNvPr>
            <p:cNvSpPr txBox="1"/>
            <p:nvPr userDrawn="1"/>
          </p:nvSpPr>
          <p:spPr>
            <a:xfrm>
              <a:off x="4891394" y="6062308"/>
              <a:ext cx="6288623" cy="507831"/>
            </a:xfrm>
            <a:prstGeom prst="rect">
              <a:avLst/>
            </a:prstGeom>
            <a:noFill/>
          </p:spPr>
          <p:txBody>
            <a:bodyPr wrap="square" rtlCol="0" anchor="ctr">
              <a:spAutoFit/>
            </a:bodyPr>
            <a:lstStyle/>
            <a:p>
              <a:pPr algn="r"/>
              <a:r>
                <a:rPr lang="en-GB" sz="900">
                  <a:solidFill>
                    <a:srgbClr val="0E145D"/>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136294071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Title Slide_Blue Backgroun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B8B8DAF9-37B6-5AB1-E831-FA4B13996D1F}"/>
              </a:ext>
            </a:extLst>
          </p:cNvPr>
          <p:cNvGrpSpPr/>
          <p:nvPr userDrawn="1"/>
        </p:nvGrpSpPr>
        <p:grpSpPr>
          <a:xfrm>
            <a:off x="6163283" y="-1347060"/>
            <a:ext cx="2998920" cy="2998920"/>
            <a:chOff x="0" y="0"/>
            <a:chExt cx="812800" cy="812800"/>
          </a:xfrm>
        </p:grpSpPr>
        <p:sp>
          <p:nvSpPr>
            <p:cNvPr id="3" name="Freeform 3">
              <a:extLst>
                <a:ext uri="{FF2B5EF4-FFF2-40B4-BE49-F238E27FC236}">
                  <a16:creationId xmlns:a16="http://schemas.microsoft.com/office/drawing/2014/main" id="{02D2ABF5-DAD4-AEF6-96C0-DCB74376133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lang="it-IT"/>
            </a:p>
          </p:txBody>
        </p:sp>
        <p:sp>
          <p:nvSpPr>
            <p:cNvPr id="4" name="TextBox 4">
              <a:extLst>
                <a:ext uri="{FF2B5EF4-FFF2-40B4-BE49-F238E27FC236}">
                  <a16:creationId xmlns:a16="http://schemas.microsoft.com/office/drawing/2014/main" id="{EEBA6D2E-E09E-500B-8AEF-4C657147425C}"/>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grpSp>
        <p:nvGrpSpPr>
          <p:cNvPr id="5" name="Group 5">
            <a:extLst>
              <a:ext uri="{FF2B5EF4-FFF2-40B4-BE49-F238E27FC236}">
                <a16:creationId xmlns:a16="http://schemas.microsoft.com/office/drawing/2014/main" id="{B73990EF-31DE-235E-415A-332A8932B808}"/>
              </a:ext>
            </a:extLst>
          </p:cNvPr>
          <p:cNvGrpSpPr/>
          <p:nvPr userDrawn="1"/>
        </p:nvGrpSpPr>
        <p:grpSpPr>
          <a:xfrm>
            <a:off x="10379651" y="3446369"/>
            <a:ext cx="4385452" cy="4385453"/>
            <a:chOff x="0" y="0"/>
            <a:chExt cx="812800" cy="812800"/>
          </a:xfrm>
        </p:grpSpPr>
        <p:sp>
          <p:nvSpPr>
            <p:cNvPr id="6" name="Freeform 6">
              <a:extLst>
                <a:ext uri="{FF2B5EF4-FFF2-40B4-BE49-F238E27FC236}">
                  <a16:creationId xmlns:a16="http://schemas.microsoft.com/office/drawing/2014/main" id="{F375DCA2-E5AD-68E0-19EA-F788EFA2E0B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7" name="TextBox 7">
              <a:extLst>
                <a:ext uri="{FF2B5EF4-FFF2-40B4-BE49-F238E27FC236}">
                  <a16:creationId xmlns:a16="http://schemas.microsoft.com/office/drawing/2014/main" id="{160C3EBD-9DC5-4CBF-C536-EC530F3D4297}"/>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grpSp>
        <p:nvGrpSpPr>
          <p:cNvPr id="8" name="Group 8">
            <a:extLst>
              <a:ext uri="{FF2B5EF4-FFF2-40B4-BE49-F238E27FC236}">
                <a16:creationId xmlns:a16="http://schemas.microsoft.com/office/drawing/2014/main" id="{A1B9EF28-F1BA-E762-3982-A4C5F5ED3092}"/>
              </a:ext>
            </a:extLst>
          </p:cNvPr>
          <p:cNvGrpSpPr/>
          <p:nvPr userDrawn="1"/>
        </p:nvGrpSpPr>
        <p:grpSpPr>
          <a:xfrm>
            <a:off x="347886" y="429459"/>
            <a:ext cx="11495879" cy="5931358"/>
            <a:chOff x="0" y="-38100"/>
            <a:chExt cx="4274726" cy="2205567"/>
          </a:xfrm>
        </p:grpSpPr>
        <p:sp>
          <p:nvSpPr>
            <p:cNvPr id="9" name="Freeform 9">
              <a:extLst>
                <a:ext uri="{FF2B5EF4-FFF2-40B4-BE49-F238E27FC236}">
                  <a16:creationId xmlns:a16="http://schemas.microsoft.com/office/drawing/2014/main" id="{A8D85B74-D494-5644-8B4D-39985D0DC3D1}"/>
                </a:ext>
              </a:extLst>
            </p:cNvPr>
            <p:cNvSpPr/>
            <p:nvPr/>
          </p:nvSpPr>
          <p:spPr>
            <a:xfrm>
              <a:off x="0" y="0"/>
              <a:ext cx="4274726" cy="2167467"/>
            </a:xfrm>
            <a:custGeom>
              <a:avLst/>
              <a:gdLst/>
              <a:ahLst/>
              <a:cxnLst/>
              <a:rect l="l" t="t" r="r" b="b"/>
              <a:pathLst>
                <a:path w="4274726" h="2167467">
                  <a:moveTo>
                    <a:pt x="19080" y="0"/>
                  </a:moveTo>
                  <a:lnTo>
                    <a:pt x="4255646" y="0"/>
                  </a:lnTo>
                  <a:cubicBezTo>
                    <a:pt x="4266183" y="0"/>
                    <a:pt x="4274726" y="8542"/>
                    <a:pt x="4274726" y="19080"/>
                  </a:cubicBezTo>
                  <a:lnTo>
                    <a:pt x="4274726" y="2148387"/>
                  </a:lnTo>
                  <a:cubicBezTo>
                    <a:pt x="4274726" y="2158924"/>
                    <a:pt x="4266183" y="2167467"/>
                    <a:pt x="4255646" y="2167467"/>
                  </a:cubicBezTo>
                  <a:lnTo>
                    <a:pt x="19080" y="2167467"/>
                  </a:lnTo>
                  <a:cubicBezTo>
                    <a:pt x="8542" y="2167467"/>
                    <a:pt x="0" y="2158924"/>
                    <a:pt x="0" y="2148387"/>
                  </a:cubicBezTo>
                  <a:lnTo>
                    <a:pt x="0" y="19080"/>
                  </a:lnTo>
                  <a:cubicBezTo>
                    <a:pt x="0" y="8542"/>
                    <a:pt x="8542" y="0"/>
                    <a:pt x="19080" y="0"/>
                  </a:cubicBezTo>
                  <a:close/>
                </a:path>
              </a:pathLst>
            </a:custGeom>
            <a:solidFill>
              <a:srgbClr val="0E145D"/>
            </a:solidFill>
          </p:spPr>
          <p:txBody>
            <a:bodyPr/>
            <a:lstStyle/>
            <a:p>
              <a:endParaRPr lang="it-IT"/>
            </a:p>
          </p:txBody>
        </p:sp>
        <p:sp>
          <p:nvSpPr>
            <p:cNvPr id="10" name="TextBox 10">
              <a:extLst>
                <a:ext uri="{FF2B5EF4-FFF2-40B4-BE49-F238E27FC236}">
                  <a16:creationId xmlns:a16="http://schemas.microsoft.com/office/drawing/2014/main" id="{3EFB2B42-74BF-74C3-4078-525EDEEF03F0}"/>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a:extLst>
              <a:ext uri="{FF2B5EF4-FFF2-40B4-BE49-F238E27FC236}">
                <a16:creationId xmlns:a16="http://schemas.microsoft.com/office/drawing/2014/main" id="{EE67CC94-F960-19A2-108D-E57621735367}"/>
              </a:ext>
            </a:extLst>
          </p:cNvPr>
          <p:cNvGrpSpPr/>
          <p:nvPr userDrawn="1"/>
        </p:nvGrpSpPr>
        <p:grpSpPr>
          <a:xfrm>
            <a:off x="-1305128" y="4060290"/>
            <a:ext cx="4385452" cy="4385453"/>
            <a:chOff x="0" y="0"/>
            <a:chExt cx="812800" cy="812800"/>
          </a:xfrm>
        </p:grpSpPr>
        <p:sp>
          <p:nvSpPr>
            <p:cNvPr id="14" name="Freeform 14">
              <a:extLst>
                <a:ext uri="{FF2B5EF4-FFF2-40B4-BE49-F238E27FC236}">
                  <a16:creationId xmlns:a16="http://schemas.microsoft.com/office/drawing/2014/main" id="{F293B56B-27F2-99F8-DF77-B700CABF32A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5" name="TextBox 15">
              <a:extLst>
                <a:ext uri="{FF2B5EF4-FFF2-40B4-BE49-F238E27FC236}">
                  <a16:creationId xmlns:a16="http://schemas.microsoft.com/office/drawing/2014/main" id="{F5EA6F54-FAC1-85C0-0F3A-C9B211DA6335}"/>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18" name="TextBox 18">
            <a:extLst>
              <a:ext uri="{FF2B5EF4-FFF2-40B4-BE49-F238E27FC236}">
                <a16:creationId xmlns:a16="http://schemas.microsoft.com/office/drawing/2014/main" id="{13E38D8B-4950-DE2A-5A98-DC1CF9AB5AE9}"/>
              </a:ext>
            </a:extLst>
          </p:cNvPr>
          <p:cNvSpPr txBox="1"/>
          <p:nvPr/>
        </p:nvSpPr>
        <p:spPr>
          <a:xfrm>
            <a:off x="849451" y="753370"/>
            <a:ext cx="1255550" cy="1364203"/>
          </a:xfrm>
          <a:prstGeom prst="rect">
            <a:avLst/>
          </a:prstGeom>
        </p:spPr>
        <p:txBody>
          <a:bodyPr lIns="50800" tIns="50800" rIns="50800" bIns="50800" rtlCol="0" anchor="ctr"/>
          <a:lstStyle/>
          <a:p>
            <a:pPr algn="ctr">
              <a:lnSpc>
                <a:spcPts val="3080"/>
              </a:lnSpc>
            </a:pPr>
            <a:endParaRPr/>
          </a:p>
        </p:txBody>
      </p:sp>
      <p:sp>
        <p:nvSpPr>
          <p:cNvPr id="22" name="Title 21">
            <a:extLst>
              <a:ext uri="{FF2B5EF4-FFF2-40B4-BE49-F238E27FC236}">
                <a16:creationId xmlns:a16="http://schemas.microsoft.com/office/drawing/2014/main" id="{BA6AB66B-FC32-51D3-C305-FEA473A4CAFD}"/>
              </a:ext>
            </a:extLst>
          </p:cNvPr>
          <p:cNvSpPr>
            <a:spLocks noGrp="1"/>
          </p:cNvSpPr>
          <p:nvPr>
            <p:ph type="title" hasCustomPrompt="1"/>
          </p:nvPr>
        </p:nvSpPr>
        <p:spPr>
          <a:xfrm>
            <a:off x="3599143" y="1875363"/>
            <a:ext cx="7804852" cy="1545987"/>
          </a:xfrm>
        </p:spPr>
        <p:txBody>
          <a:bodyPr anchor="t">
            <a:noAutofit/>
          </a:bodyPr>
          <a:lstStyle>
            <a:lvl1pPr algn="r">
              <a:defRPr sz="6000" b="1">
                <a:solidFill>
                  <a:schemeClr val="bg1"/>
                </a:solidFill>
                <a:latin typeface="Poppins" pitchFamily="2" charset="77"/>
                <a:cs typeface="Poppins" pitchFamily="2" charset="77"/>
              </a:defRPr>
            </a:lvl1pPr>
          </a:lstStyle>
          <a:p>
            <a:r>
              <a:rPr lang="en-GB"/>
              <a:t>CLICK TO EDIT MASTER TITLE STYLE</a:t>
            </a:r>
            <a:endParaRPr lang="it-IT"/>
          </a:p>
        </p:txBody>
      </p:sp>
      <p:sp>
        <p:nvSpPr>
          <p:cNvPr id="23" name="Text Placeholder 24">
            <a:extLst>
              <a:ext uri="{FF2B5EF4-FFF2-40B4-BE49-F238E27FC236}">
                <a16:creationId xmlns:a16="http://schemas.microsoft.com/office/drawing/2014/main" id="{4A803709-2C3E-9FC9-5EBF-5794E337AC61}"/>
              </a:ext>
            </a:extLst>
          </p:cNvPr>
          <p:cNvSpPr>
            <a:spLocks noGrp="1"/>
          </p:cNvSpPr>
          <p:nvPr>
            <p:ph type="body" sz="quarter" idx="10" hasCustomPrompt="1"/>
          </p:nvPr>
        </p:nvSpPr>
        <p:spPr>
          <a:xfrm>
            <a:off x="4740451" y="3549153"/>
            <a:ext cx="6654775" cy="528638"/>
          </a:xfrm>
        </p:spPr>
        <p:txBody>
          <a:bodyPr/>
          <a:lstStyle>
            <a:lvl1pPr marL="0" indent="0" algn="r">
              <a:buNone/>
              <a:defRPr>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11" name="AutoShape 20">
            <a:extLst>
              <a:ext uri="{FF2B5EF4-FFF2-40B4-BE49-F238E27FC236}">
                <a16:creationId xmlns:a16="http://schemas.microsoft.com/office/drawing/2014/main" id="{73FFAEBC-6EF8-0775-2854-F5F7F7AC58FE}"/>
              </a:ext>
            </a:extLst>
          </p:cNvPr>
          <p:cNvSpPr/>
          <p:nvPr userDrawn="1"/>
        </p:nvSpPr>
        <p:spPr>
          <a:xfrm flipH="1" flipV="1">
            <a:off x="1456292" y="1591789"/>
            <a:ext cx="3563180" cy="5828896"/>
          </a:xfrm>
          <a:prstGeom prst="line">
            <a:avLst/>
          </a:prstGeom>
          <a:ln w="142875" cap="flat">
            <a:solidFill>
              <a:schemeClr val="bg1"/>
            </a:solidFill>
            <a:prstDash val="solid"/>
            <a:headEnd type="none" w="sm" len="sm"/>
            <a:tailEnd type="none" w="sm" len="sm"/>
          </a:ln>
        </p:spPr>
        <p:txBody>
          <a:bodyPr/>
          <a:lstStyle/>
          <a:p>
            <a:endParaRPr lang="it-IT"/>
          </a:p>
        </p:txBody>
      </p:sp>
      <p:sp>
        <p:nvSpPr>
          <p:cNvPr id="17" name="Freeform 17">
            <a:extLst>
              <a:ext uri="{FF2B5EF4-FFF2-40B4-BE49-F238E27FC236}">
                <a16:creationId xmlns:a16="http://schemas.microsoft.com/office/drawing/2014/main" id="{8CEB8750-87B7-01B1-3299-2BB57023F4AC}"/>
              </a:ext>
            </a:extLst>
          </p:cNvPr>
          <p:cNvSpPr/>
          <p:nvPr/>
        </p:nvSpPr>
        <p:spPr>
          <a:xfrm>
            <a:off x="704580" y="717152"/>
            <a:ext cx="1545292" cy="1545292"/>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it-IT"/>
          </a:p>
        </p:txBody>
      </p:sp>
      <p:sp>
        <p:nvSpPr>
          <p:cNvPr id="26" name="Text Placeholder 25">
            <a:extLst>
              <a:ext uri="{FF2B5EF4-FFF2-40B4-BE49-F238E27FC236}">
                <a16:creationId xmlns:a16="http://schemas.microsoft.com/office/drawing/2014/main" id="{3CC916C6-B9FA-389E-184F-AA9E4CAB16C3}"/>
              </a:ext>
            </a:extLst>
          </p:cNvPr>
          <p:cNvSpPr>
            <a:spLocks noGrp="1"/>
          </p:cNvSpPr>
          <p:nvPr>
            <p:ph type="body" sz="quarter" idx="11" hasCustomPrompt="1"/>
          </p:nvPr>
        </p:nvSpPr>
        <p:spPr>
          <a:xfrm>
            <a:off x="869857" y="947667"/>
            <a:ext cx="1195388" cy="1084262"/>
          </a:xfrm>
        </p:spPr>
        <p:txBody>
          <a:bodyPr anchor="ctr">
            <a:normAutofit/>
          </a:bodyPr>
          <a:lstStyle>
            <a:lvl1pPr marL="0" indent="0" algn="ctr">
              <a:buNone/>
              <a:defRPr sz="5400">
                <a:latin typeface="Poppins" pitchFamily="2" charset="77"/>
                <a:cs typeface="Poppins" pitchFamily="2" charset="77"/>
              </a:defRPr>
            </a:lvl1pPr>
          </a:lstStyle>
          <a:p>
            <a:pPr lvl="0"/>
            <a:r>
              <a:rPr lang="en-GB"/>
              <a:t>0.0</a:t>
            </a:r>
            <a:endParaRPr lang="it-IT"/>
          </a:p>
        </p:txBody>
      </p:sp>
      <p:grpSp>
        <p:nvGrpSpPr>
          <p:cNvPr id="12" name="Group 11">
            <a:extLst>
              <a:ext uri="{FF2B5EF4-FFF2-40B4-BE49-F238E27FC236}">
                <a16:creationId xmlns:a16="http://schemas.microsoft.com/office/drawing/2014/main" id="{42B177D6-E077-F762-8B91-9D1BF2629EB1}"/>
              </a:ext>
            </a:extLst>
          </p:cNvPr>
          <p:cNvGrpSpPr/>
          <p:nvPr userDrawn="1"/>
        </p:nvGrpSpPr>
        <p:grpSpPr>
          <a:xfrm>
            <a:off x="4571874" y="5465506"/>
            <a:ext cx="7102075" cy="717889"/>
            <a:chOff x="4891146" y="5958082"/>
            <a:chExt cx="7102075" cy="717889"/>
          </a:xfrm>
        </p:grpSpPr>
        <p:pic>
          <p:nvPicPr>
            <p:cNvPr id="16" name="Picture 15" descr="A black and white flag with stars in a circle&#10;&#10;Description automatically generated">
              <a:extLst>
                <a:ext uri="{FF2B5EF4-FFF2-40B4-BE49-F238E27FC236}">
                  <a16:creationId xmlns:a16="http://schemas.microsoft.com/office/drawing/2014/main" id="{AB6A9B14-7651-DA10-0A59-3A06E062B242}"/>
                </a:ext>
              </a:extLst>
            </p:cNvPr>
            <p:cNvPicPr>
              <a:picLocks noChangeAspect="1"/>
            </p:cNvPicPr>
            <p:nvPr userDrawn="1"/>
          </p:nvPicPr>
          <p:blipFill>
            <a:blip r:embed="rId2"/>
            <a:stretch>
              <a:fillRect/>
            </a:stretch>
          </p:blipFill>
          <p:spPr>
            <a:xfrm>
              <a:off x="11313282" y="5958082"/>
              <a:ext cx="679939" cy="717889"/>
            </a:xfrm>
            <a:prstGeom prst="rect">
              <a:avLst/>
            </a:prstGeom>
          </p:spPr>
        </p:pic>
        <p:cxnSp>
          <p:nvCxnSpPr>
            <p:cNvPr id="19" name="Straight Connector 18">
              <a:extLst>
                <a:ext uri="{FF2B5EF4-FFF2-40B4-BE49-F238E27FC236}">
                  <a16:creationId xmlns:a16="http://schemas.microsoft.com/office/drawing/2014/main" id="{051043E3-C966-08CE-0667-59A1099DF21E}"/>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A92E41CE-177C-F327-EE44-5C312D38C90B}"/>
                </a:ext>
              </a:extLst>
            </p:cNvPr>
            <p:cNvSpPr txBox="1"/>
            <p:nvPr userDrawn="1"/>
          </p:nvSpPr>
          <p:spPr>
            <a:xfrm>
              <a:off x="4891146" y="6062308"/>
              <a:ext cx="6288871" cy="507831"/>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pic>
        <p:nvPicPr>
          <p:cNvPr id="35" name="Picture 34" descr="A white text on a black background&#10;&#10;Description automatically generated">
            <a:extLst>
              <a:ext uri="{FF2B5EF4-FFF2-40B4-BE49-F238E27FC236}">
                <a16:creationId xmlns:a16="http://schemas.microsoft.com/office/drawing/2014/main" id="{12175B5B-9A3D-E1C3-67E7-CFCD37C77CE3}"/>
              </a:ext>
            </a:extLst>
          </p:cNvPr>
          <p:cNvPicPr>
            <a:picLocks noChangeAspect="1"/>
          </p:cNvPicPr>
          <p:nvPr userDrawn="1"/>
        </p:nvPicPr>
        <p:blipFill>
          <a:blip r:embed="rId3"/>
          <a:stretch>
            <a:fillRect/>
          </a:stretch>
        </p:blipFill>
        <p:spPr>
          <a:xfrm>
            <a:off x="9618534" y="640780"/>
            <a:ext cx="2007511" cy="492144"/>
          </a:xfrm>
          <a:prstGeom prst="rect">
            <a:avLst/>
          </a:prstGeom>
        </p:spPr>
      </p:pic>
    </p:spTree>
    <p:extLst>
      <p:ext uri="{BB962C8B-B14F-4D97-AF65-F5344CB8AC3E}">
        <p14:creationId xmlns:p14="http://schemas.microsoft.com/office/powerpoint/2010/main" val="93693082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ontent_White Background">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latin typeface="Poppins" pitchFamily="2" charset="77"/>
                <a:cs typeface="Poppins" pitchFamily="2" charset="77"/>
              </a:defRPr>
            </a:lvl1pPr>
          </a:lstStyle>
          <a:p>
            <a:r>
              <a:rPr lang="en-GB"/>
              <a:t>Click to edit text </a:t>
            </a:r>
            <a:endParaRPr lang="it-IT"/>
          </a:p>
        </p:txBody>
      </p:sp>
      <p:sp>
        <p:nvSpPr>
          <p:cNvPr id="12" name="Freeform 2">
            <a:extLst>
              <a:ext uri="{FF2B5EF4-FFF2-40B4-BE49-F238E27FC236}">
                <a16:creationId xmlns:a16="http://schemas.microsoft.com/office/drawing/2014/main" id="{6F62DED2-A54E-3850-78DE-73955A51F7D4}"/>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lang="it-IT"/>
          </a:p>
        </p:txBody>
      </p:sp>
      <p:sp>
        <p:nvSpPr>
          <p:cNvPr id="38" name="Text Placeholder 24">
            <a:extLst>
              <a:ext uri="{FF2B5EF4-FFF2-40B4-BE49-F238E27FC236}">
                <a16:creationId xmlns:a16="http://schemas.microsoft.com/office/drawing/2014/main" id="{B425ACDF-1D0A-1F8B-11BF-B580E6322330}"/>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39" name="Text Placeholder 24">
            <a:extLst>
              <a:ext uri="{FF2B5EF4-FFF2-40B4-BE49-F238E27FC236}">
                <a16:creationId xmlns:a16="http://schemas.microsoft.com/office/drawing/2014/main" id="{1776ACBD-7EF4-37FB-331C-4287F256DC4E}"/>
              </a:ext>
            </a:extLst>
          </p:cNvPr>
          <p:cNvSpPr>
            <a:spLocks noGrp="1"/>
          </p:cNvSpPr>
          <p:nvPr>
            <p:ph type="body" sz="quarter" idx="11" hasCustomPrompt="1"/>
          </p:nvPr>
        </p:nvSpPr>
        <p:spPr>
          <a:xfrm>
            <a:off x="840638" y="2342230"/>
            <a:ext cx="10383795" cy="3440428"/>
          </a:xfrm>
        </p:spPr>
        <p:txBody>
          <a:bodyPr>
            <a:normAutofit/>
          </a:bodyPr>
          <a:lstStyle>
            <a:lvl1pPr marL="0" indent="0">
              <a:lnSpc>
                <a:spcPct val="100000"/>
              </a:lnSpc>
              <a:buNone/>
              <a:defRPr sz="1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Tree>
    <p:extLst>
      <p:ext uri="{BB962C8B-B14F-4D97-AF65-F5344CB8AC3E}">
        <p14:creationId xmlns:p14="http://schemas.microsoft.com/office/powerpoint/2010/main" val="224055042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ontent_Blue Background">
    <p:bg>
      <p:bgPr>
        <a:solidFill>
          <a:schemeClr val="accent6"/>
        </a:solidFill>
        <a:effectLst/>
      </p:bgPr>
    </p:bg>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solidFill>
                  <a:schemeClr val="bg1"/>
                </a:solidFill>
                <a:latin typeface="Poppins" pitchFamily="2" charset="77"/>
                <a:cs typeface="Poppins" pitchFamily="2" charset="77"/>
              </a:defRPr>
            </a:lvl1pPr>
          </a:lstStyle>
          <a:p>
            <a:r>
              <a:rPr lang="en-GB"/>
              <a:t>Click to edit text </a:t>
            </a:r>
            <a:endParaRPr lang="it-IT"/>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lang="it-IT"/>
          </a:p>
        </p:txBody>
      </p:sp>
      <p:pic>
        <p:nvPicPr>
          <p:cNvPr id="3" name="Picture 2" descr="A white text on a black background&#10;&#10;Description automatically generated">
            <a:extLst>
              <a:ext uri="{FF2B5EF4-FFF2-40B4-BE49-F238E27FC236}">
                <a16:creationId xmlns:a16="http://schemas.microsoft.com/office/drawing/2014/main" id="{BF058ADE-E265-DA5C-81C4-AA90DBC52DBE}"/>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5" name="Group 4">
            <a:extLst>
              <a:ext uri="{FF2B5EF4-FFF2-40B4-BE49-F238E27FC236}">
                <a16:creationId xmlns:a16="http://schemas.microsoft.com/office/drawing/2014/main" id="{24E6983C-2BFD-E046-CA9F-FA23743D1B86}"/>
              </a:ext>
            </a:extLst>
          </p:cNvPr>
          <p:cNvGrpSpPr/>
          <p:nvPr userDrawn="1"/>
        </p:nvGrpSpPr>
        <p:grpSpPr>
          <a:xfrm>
            <a:off x="2555190" y="5958082"/>
            <a:ext cx="9438031" cy="717889"/>
            <a:chOff x="2555190" y="5958082"/>
            <a:chExt cx="9438031" cy="717889"/>
          </a:xfrm>
        </p:grpSpPr>
        <p:pic>
          <p:nvPicPr>
            <p:cNvPr id="6" name="Picture 5" descr="A black and white flag with stars in a circle&#10;&#10;Description automatically generated">
              <a:extLst>
                <a:ext uri="{FF2B5EF4-FFF2-40B4-BE49-F238E27FC236}">
                  <a16:creationId xmlns:a16="http://schemas.microsoft.com/office/drawing/2014/main" id="{E280CE75-337F-989E-D387-3FE443EA2CAD}"/>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7" name="Straight Connector 6">
              <a:extLst>
                <a:ext uri="{FF2B5EF4-FFF2-40B4-BE49-F238E27FC236}">
                  <a16:creationId xmlns:a16="http://schemas.microsoft.com/office/drawing/2014/main" id="{14EE8DFC-E098-34A2-3E02-44FDA3CC2849}"/>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AE5E070C-0BCB-3108-119D-0488046F5876}"/>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9" name="Text Placeholder 24">
            <a:extLst>
              <a:ext uri="{FF2B5EF4-FFF2-40B4-BE49-F238E27FC236}">
                <a16:creationId xmlns:a16="http://schemas.microsoft.com/office/drawing/2014/main" id="{472521A6-DF83-19F2-7AAE-E7D9AD9DA922}"/>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21" name="Text Placeholder 24">
            <a:extLst>
              <a:ext uri="{FF2B5EF4-FFF2-40B4-BE49-F238E27FC236}">
                <a16:creationId xmlns:a16="http://schemas.microsoft.com/office/drawing/2014/main" id="{3938E4A4-BFC4-86A0-80C3-4B52A3F6E011}"/>
              </a:ext>
            </a:extLst>
          </p:cNvPr>
          <p:cNvSpPr>
            <a:spLocks noGrp="1"/>
          </p:cNvSpPr>
          <p:nvPr>
            <p:ph type="body" sz="quarter" idx="11" hasCustomPrompt="1"/>
          </p:nvPr>
        </p:nvSpPr>
        <p:spPr>
          <a:xfrm>
            <a:off x="840638" y="2342230"/>
            <a:ext cx="10383795" cy="3440428"/>
          </a:xfrm>
        </p:spPr>
        <p:txBody>
          <a:bodyPr>
            <a:normAutofit/>
          </a:bodyPr>
          <a:lstStyle>
            <a:lvl1pPr marL="0" indent="0">
              <a:lnSpc>
                <a:spcPct val="100000"/>
              </a:lnSpc>
              <a:buNone/>
              <a:defRPr sz="1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Tree>
    <p:extLst>
      <p:ext uri="{BB962C8B-B14F-4D97-AF65-F5344CB8AC3E}">
        <p14:creationId xmlns:p14="http://schemas.microsoft.com/office/powerpoint/2010/main" val="89534351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ontent_White Background">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latin typeface="Poppins" pitchFamily="2" charset="77"/>
                <a:cs typeface="Poppins" pitchFamily="2" charset="77"/>
              </a:defRPr>
            </a:lvl1pPr>
          </a:lstStyle>
          <a:p>
            <a:r>
              <a:rPr lang="en-GB"/>
              <a:t>Click to edit text </a:t>
            </a:r>
            <a:endParaRPr lang="it-IT"/>
          </a:p>
        </p:txBody>
      </p:sp>
      <p:sp>
        <p:nvSpPr>
          <p:cNvPr id="12" name="Freeform 2">
            <a:extLst>
              <a:ext uri="{FF2B5EF4-FFF2-40B4-BE49-F238E27FC236}">
                <a16:creationId xmlns:a16="http://schemas.microsoft.com/office/drawing/2014/main" id="{6F62DED2-A54E-3850-78DE-73955A51F7D4}"/>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lang="it-IT"/>
          </a:p>
        </p:txBody>
      </p:sp>
      <p:grpSp>
        <p:nvGrpSpPr>
          <p:cNvPr id="20" name="Group 19">
            <a:extLst>
              <a:ext uri="{FF2B5EF4-FFF2-40B4-BE49-F238E27FC236}">
                <a16:creationId xmlns:a16="http://schemas.microsoft.com/office/drawing/2014/main" id="{9796B611-F0DF-664F-65C5-1313479DD06B}"/>
              </a:ext>
            </a:extLst>
          </p:cNvPr>
          <p:cNvGrpSpPr/>
          <p:nvPr userDrawn="1"/>
        </p:nvGrpSpPr>
        <p:grpSpPr>
          <a:xfrm>
            <a:off x="2555190" y="5958082"/>
            <a:ext cx="9438030" cy="716282"/>
            <a:chOff x="2555190" y="5958082"/>
            <a:chExt cx="9438030" cy="716282"/>
          </a:xfrm>
        </p:grpSpPr>
        <p:sp>
          <p:nvSpPr>
            <p:cNvPr id="33" name="Freeform 9">
              <a:extLst>
                <a:ext uri="{FF2B5EF4-FFF2-40B4-BE49-F238E27FC236}">
                  <a16:creationId xmlns:a16="http://schemas.microsoft.com/office/drawing/2014/main" id="{949527C9-872C-55C2-B4A2-681ECD0F27FC}"/>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34" name="Straight Connector 33">
              <a:extLst>
                <a:ext uri="{FF2B5EF4-FFF2-40B4-BE49-F238E27FC236}">
                  <a16:creationId xmlns:a16="http://schemas.microsoft.com/office/drawing/2014/main" id="{8BC94B08-695E-632C-4990-3D1B3FA87656}"/>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35" name="TextBox 34">
              <a:extLst>
                <a:ext uri="{FF2B5EF4-FFF2-40B4-BE49-F238E27FC236}">
                  <a16:creationId xmlns:a16="http://schemas.microsoft.com/office/drawing/2014/main" id="{7B5EC3BA-A3F6-20A8-586B-AB959AECA4D9}"/>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38" name="Text Placeholder 24">
            <a:extLst>
              <a:ext uri="{FF2B5EF4-FFF2-40B4-BE49-F238E27FC236}">
                <a16:creationId xmlns:a16="http://schemas.microsoft.com/office/drawing/2014/main" id="{B425ACDF-1D0A-1F8B-11BF-B580E6322330}"/>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39" name="Text Placeholder 24">
            <a:extLst>
              <a:ext uri="{FF2B5EF4-FFF2-40B4-BE49-F238E27FC236}">
                <a16:creationId xmlns:a16="http://schemas.microsoft.com/office/drawing/2014/main" id="{1776ACBD-7EF4-37FB-331C-4287F256DC4E}"/>
              </a:ext>
            </a:extLst>
          </p:cNvPr>
          <p:cNvSpPr>
            <a:spLocks noGrp="1"/>
          </p:cNvSpPr>
          <p:nvPr>
            <p:ph type="body" sz="quarter" idx="11" hasCustomPrompt="1"/>
          </p:nvPr>
        </p:nvSpPr>
        <p:spPr>
          <a:xfrm>
            <a:off x="840639" y="2342230"/>
            <a:ext cx="5255362" cy="3440428"/>
          </a:xfrm>
        </p:spPr>
        <p:txBody>
          <a:bodyPr>
            <a:normAutofit/>
          </a:bodyPr>
          <a:lstStyle>
            <a:lvl1pPr marL="0" indent="0">
              <a:lnSpc>
                <a:spcPct val="100000"/>
              </a:lnSpc>
              <a:buNone/>
              <a:defRPr sz="1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3" name="Table Placeholder 2">
            <a:extLst>
              <a:ext uri="{FF2B5EF4-FFF2-40B4-BE49-F238E27FC236}">
                <a16:creationId xmlns:a16="http://schemas.microsoft.com/office/drawing/2014/main" id="{B4FA0D61-F9A8-F207-2481-C3B757C7CDA3}"/>
              </a:ext>
            </a:extLst>
          </p:cNvPr>
          <p:cNvSpPr>
            <a:spLocks noGrp="1"/>
          </p:cNvSpPr>
          <p:nvPr>
            <p:ph type="tbl" sz="quarter" idx="12" hasCustomPrompt="1"/>
          </p:nvPr>
        </p:nvSpPr>
        <p:spPr>
          <a:xfrm>
            <a:off x="6324600" y="2341563"/>
            <a:ext cx="4987925" cy="3441700"/>
          </a:xfrm>
        </p:spPr>
        <p:txBody>
          <a:bodyPr/>
          <a:lstStyle/>
          <a:p>
            <a:r>
              <a:rPr lang="it-IT"/>
              <a:t>Click the </a:t>
            </a:r>
            <a:r>
              <a:rPr lang="it-IT" err="1"/>
              <a:t>icon</a:t>
            </a:r>
            <a:r>
              <a:rPr lang="it-IT"/>
              <a:t> to </a:t>
            </a:r>
            <a:r>
              <a:rPr lang="it-IT" err="1"/>
              <a:t>add</a:t>
            </a:r>
            <a:r>
              <a:rPr lang="it-IT"/>
              <a:t> a </a:t>
            </a:r>
            <a:r>
              <a:rPr lang="it-IT" err="1"/>
              <a:t>table</a:t>
            </a:r>
            <a:endParaRPr lang="it-IT"/>
          </a:p>
        </p:txBody>
      </p:sp>
    </p:spTree>
    <p:extLst>
      <p:ext uri="{BB962C8B-B14F-4D97-AF65-F5344CB8AC3E}">
        <p14:creationId xmlns:p14="http://schemas.microsoft.com/office/powerpoint/2010/main" val="71449688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498553-0285-7943-542B-82D786F59A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it-IT"/>
          </a:p>
        </p:txBody>
      </p:sp>
      <p:sp>
        <p:nvSpPr>
          <p:cNvPr id="3" name="Text Placeholder 2">
            <a:extLst>
              <a:ext uri="{FF2B5EF4-FFF2-40B4-BE49-F238E27FC236}">
                <a16:creationId xmlns:a16="http://schemas.microsoft.com/office/drawing/2014/main" id="{47308AA1-93C5-087B-2D37-02105FC65B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Date Placeholder 3">
            <a:extLst>
              <a:ext uri="{FF2B5EF4-FFF2-40B4-BE49-F238E27FC236}">
                <a16:creationId xmlns:a16="http://schemas.microsoft.com/office/drawing/2014/main" id="{14A02EC6-19D6-E1DB-3FED-9E9F1439B2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latin typeface="Poppins" pitchFamily="2" charset="77"/>
                <a:cs typeface="Poppins" pitchFamily="2" charset="77"/>
              </a:defRPr>
            </a:lvl1pPr>
          </a:lstStyle>
          <a:p>
            <a:endParaRPr lang="it-IT"/>
          </a:p>
        </p:txBody>
      </p:sp>
      <p:sp>
        <p:nvSpPr>
          <p:cNvPr id="5" name="Footer Placeholder 4">
            <a:extLst>
              <a:ext uri="{FF2B5EF4-FFF2-40B4-BE49-F238E27FC236}">
                <a16:creationId xmlns:a16="http://schemas.microsoft.com/office/drawing/2014/main" id="{307FD927-5D67-1735-CF1D-0A84910A07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latin typeface="Poppins" pitchFamily="2" charset="77"/>
                <a:cs typeface="Poppins" pitchFamily="2" charset="77"/>
              </a:defRPr>
            </a:lvl1pPr>
          </a:lstStyle>
          <a:p>
            <a:endParaRPr lang="it-IT"/>
          </a:p>
        </p:txBody>
      </p:sp>
      <p:sp>
        <p:nvSpPr>
          <p:cNvPr id="6" name="Slide Number Placeholder 5">
            <a:extLst>
              <a:ext uri="{FF2B5EF4-FFF2-40B4-BE49-F238E27FC236}">
                <a16:creationId xmlns:a16="http://schemas.microsoft.com/office/drawing/2014/main" id="{C466E7F9-D7A8-6453-491C-CFE8855672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latin typeface="Poppins" pitchFamily="2" charset="77"/>
                <a:cs typeface="Poppins" pitchFamily="2" charset="77"/>
              </a:defRPr>
            </a:lvl1pPr>
          </a:lstStyle>
          <a:p>
            <a:fld id="{C0CBC3C5-F122-0242-9DE1-56ADE21F8468}" type="slidenum">
              <a:rPr lang="it-IT" smtClean="0"/>
              <a:pPr/>
              <a:t>‹#›</a:t>
            </a:fld>
            <a:endParaRPr lang="it-IT"/>
          </a:p>
        </p:txBody>
      </p:sp>
    </p:spTree>
    <p:extLst>
      <p:ext uri="{BB962C8B-B14F-4D97-AF65-F5344CB8AC3E}">
        <p14:creationId xmlns:p14="http://schemas.microsoft.com/office/powerpoint/2010/main" val="1812037883"/>
      </p:ext>
    </p:extLst>
  </p:cSld>
  <p:clrMap bg1="lt1" tx1="dk1" bg2="lt2" tx2="dk2" accent1="accent1" accent2="accent2" accent3="accent3" accent4="accent4" accent5="accent5" accent6="accent6" hlink="hlink" folHlink="folHlink"/>
  <p:sldLayoutIdLst>
    <p:sldLayoutId id="2147483659" r:id="rId1"/>
    <p:sldLayoutId id="2147483693" r:id="rId2"/>
    <p:sldLayoutId id="2147483660" r:id="rId3"/>
    <p:sldLayoutId id="2147483704" r:id="rId4"/>
    <p:sldLayoutId id="2147483692" r:id="rId5"/>
    <p:sldLayoutId id="2147483661" r:id="rId6"/>
    <p:sldLayoutId id="2147483666" r:id="rId7"/>
    <p:sldLayoutId id="2147483694" r:id="rId8"/>
    <p:sldLayoutId id="2147483699" r:id="rId9"/>
    <p:sldLayoutId id="2147483700" r:id="rId10"/>
    <p:sldLayoutId id="2147483678" r:id="rId11"/>
    <p:sldLayoutId id="2147483698" r:id="rId12"/>
    <p:sldLayoutId id="2147483679" r:id="rId13"/>
    <p:sldLayoutId id="2147483697" r:id="rId14"/>
    <p:sldLayoutId id="2147483701" r:id="rId15"/>
    <p:sldLayoutId id="2147483702" r:id="rId16"/>
    <p:sldLayoutId id="2147483682" r:id="rId17"/>
    <p:sldLayoutId id="2147483703" r:id="rId18"/>
  </p:sldLayoutIdLst>
  <p:hf hdr="0" ftr="0" dt="0"/>
  <p:txStyles>
    <p:titleStyle>
      <a:lvl1pPr algn="l" defTabSz="914400" rtl="0" eaLnBrk="1" latinLnBrk="0" hangingPunct="1">
        <a:lnSpc>
          <a:spcPct val="90000"/>
        </a:lnSpc>
        <a:spcBef>
          <a:spcPct val="0"/>
        </a:spcBef>
        <a:buNone/>
        <a:defRPr sz="4400" b="1" kern="1200">
          <a:solidFill>
            <a:schemeClr val="tx1"/>
          </a:solidFill>
          <a:latin typeface="Poppins" pitchFamily="2" charset="77"/>
          <a:ea typeface="+mj-ea"/>
          <a:cs typeface="Poppins" pitchFamily="2" charset="77"/>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Poppins" pitchFamily="2" charset="77"/>
          <a:ea typeface="+mn-ea"/>
          <a:cs typeface="Poppins"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0.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browser.dataspace.copernicus.eu/?zoom=14&amp;lat=49.02796&amp;lng=1.16687&amp;themeId=DEFAULT-THEME&amp;visualizationUrl=U2FsdGVkX19x7eNWIwGN%2BvCvet0YohDO3X7rsb8VsRveVwcHVe6Q77h03pZQKIDWp9P6jhbS3fMuRpLY05275%2F95xRJj4xDgWai5TCpbaeR%2BA3oxwLN2o5whjTJdJgGc&amp;datasetId=S2_L2A_CDAS&amp;fromTime=2024-10-16T00%3A00%3A00.000Z&amp;toTime=2024-10-16T23%3A59%3A59.999Z&amp;layerId=2_FALSE_COLOR&amp;demSource3D=%22MAPZEN%22&amp;cloudCoverage=30&amp;dateMode=SINGLE"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hyperlink" Target="https://browser.dataspace.copernicus.eu/?zoom=14&amp;lat=49.02796&amp;lng=1.16687&amp;themeId=DEFAULT-THEME&amp;visualizationUrl=U2FsdGVkX19x7eNWIwGN%2BvCvet0YohDO3X7rsb8VsRveVwcHVe6Q77h03pZQKIDWp9P6jhbS3fMuRpLY05275%2F95xRJj4xDgWai5TCpbaeR%2BA3oxwLN2o5whjTJdJgGc&amp;datasetId=S2_L2A_CDAS&amp;fromTime=2024-10-16T00%3A00%3A00.000Z&amp;toTime=2024-10-16T23%3A59%3A59.999Z&amp;layerId=2_FALSE_COLOR&amp;demSource3D=%22MAPZEN%22&amp;cloudCoverage=30&amp;dateMode=SINGLE"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EAEA4-8819-62FE-52D7-5292E12E04EF}"/>
              </a:ext>
            </a:extLst>
          </p:cNvPr>
          <p:cNvSpPr>
            <a:spLocks noGrp="1"/>
          </p:cNvSpPr>
          <p:nvPr>
            <p:ph type="title"/>
          </p:nvPr>
        </p:nvSpPr>
        <p:spPr/>
        <p:txBody>
          <a:bodyPr/>
          <a:lstStyle/>
          <a:p>
            <a:r>
              <a:rPr lang="en-BE" dirty="0"/>
              <a:t>Image processing &amp; analysis</a:t>
            </a:r>
          </a:p>
        </p:txBody>
      </p:sp>
      <p:sp>
        <p:nvSpPr>
          <p:cNvPr id="3" name="Text Placeholder 2">
            <a:extLst>
              <a:ext uri="{FF2B5EF4-FFF2-40B4-BE49-F238E27FC236}">
                <a16:creationId xmlns:a16="http://schemas.microsoft.com/office/drawing/2014/main" id="{DCD7609C-B3D1-93CE-BFD9-948C107D0DFA}"/>
              </a:ext>
            </a:extLst>
          </p:cNvPr>
          <p:cNvSpPr>
            <a:spLocks noGrp="1"/>
          </p:cNvSpPr>
          <p:nvPr>
            <p:ph type="body" sz="quarter" idx="10"/>
          </p:nvPr>
        </p:nvSpPr>
        <p:spPr/>
        <p:txBody>
          <a:bodyPr vert="horz" lIns="91440" tIns="45720" rIns="91440" bIns="45720" rtlCol="0" anchor="t">
            <a:normAutofit/>
          </a:bodyPr>
          <a:lstStyle/>
          <a:p>
            <a:endParaRPr lang="it-IT" dirty="0"/>
          </a:p>
        </p:txBody>
      </p:sp>
      <p:sp>
        <p:nvSpPr>
          <p:cNvPr id="4" name="Text Placeholder 3">
            <a:extLst>
              <a:ext uri="{FF2B5EF4-FFF2-40B4-BE49-F238E27FC236}">
                <a16:creationId xmlns:a16="http://schemas.microsoft.com/office/drawing/2014/main" id="{974D17F2-6210-234C-E4A9-1151ED0F6B16}"/>
              </a:ext>
            </a:extLst>
          </p:cNvPr>
          <p:cNvSpPr>
            <a:spLocks noGrp="1"/>
          </p:cNvSpPr>
          <p:nvPr>
            <p:ph type="body" sz="quarter" idx="11"/>
          </p:nvPr>
        </p:nvSpPr>
        <p:spPr/>
        <p:txBody>
          <a:bodyPr/>
          <a:lstStyle/>
          <a:p>
            <a:endParaRPr lang="it-IT" dirty="0"/>
          </a:p>
        </p:txBody>
      </p:sp>
      <p:sp>
        <p:nvSpPr>
          <p:cNvPr id="5" name="Text Placeholder 4">
            <a:extLst>
              <a:ext uri="{FF2B5EF4-FFF2-40B4-BE49-F238E27FC236}">
                <a16:creationId xmlns:a16="http://schemas.microsoft.com/office/drawing/2014/main" id="{76127F1D-D490-DB8F-71AB-6FDC80CF302A}"/>
              </a:ext>
            </a:extLst>
          </p:cNvPr>
          <p:cNvSpPr>
            <a:spLocks noGrp="1"/>
          </p:cNvSpPr>
          <p:nvPr>
            <p:ph type="body" sz="quarter" idx="12"/>
          </p:nvPr>
        </p:nvSpPr>
        <p:spPr/>
        <p:txBody>
          <a:bodyPr/>
          <a:lstStyle/>
          <a:p>
            <a:endParaRPr lang="it-IT" dirty="0"/>
          </a:p>
        </p:txBody>
      </p:sp>
      <p:sp>
        <p:nvSpPr>
          <p:cNvPr id="6" name="Text Placeholder 5">
            <a:extLst>
              <a:ext uri="{FF2B5EF4-FFF2-40B4-BE49-F238E27FC236}">
                <a16:creationId xmlns:a16="http://schemas.microsoft.com/office/drawing/2014/main" id="{F97A059D-7FCA-4813-253F-2182D60017B7}"/>
              </a:ext>
            </a:extLst>
          </p:cNvPr>
          <p:cNvSpPr>
            <a:spLocks noGrp="1"/>
          </p:cNvSpPr>
          <p:nvPr>
            <p:ph type="body" sz="quarter" idx="13"/>
          </p:nvPr>
        </p:nvSpPr>
        <p:spPr/>
        <p:txBody>
          <a:bodyPr vert="horz" lIns="91440" tIns="45720" rIns="91440" bIns="45720" rtlCol="0" anchor="t">
            <a:normAutofit/>
          </a:bodyPr>
          <a:lstStyle/>
          <a:p>
            <a:r>
              <a:rPr lang="it-IT" dirty="0"/>
              <a:t>SADL – Evert Van Bever</a:t>
            </a:r>
          </a:p>
        </p:txBody>
      </p:sp>
      <p:sp>
        <p:nvSpPr>
          <p:cNvPr id="7" name="Text Placeholder 6">
            <a:extLst>
              <a:ext uri="{FF2B5EF4-FFF2-40B4-BE49-F238E27FC236}">
                <a16:creationId xmlns:a16="http://schemas.microsoft.com/office/drawing/2014/main" id="{936F5F40-3DF8-2784-8D4B-AA467879D53A}"/>
              </a:ext>
            </a:extLst>
          </p:cNvPr>
          <p:cNvSpPr>
            <a:spLocks noGrp="1"/>
          </p:cNvSpPr>
          <p:nvPr>
            <p:ph type="body" sz="quarter" idx="14"/>
          </p:nvPr>
        </p:nvSpPr>
        <p:spPr/>
        <p:txBody>
          <a:bodyPr vert="horz" lIns="91440" tIns="45720" rIns="91440" bIns="45720" rtlCol="0" anchor="t">
            <a:normAutofit/>
          </a:bodyPr>
          <a:lstStyle/>
          <a:p>
            <a:r>
              <a:rPr lang="it-IT" dirty="0"/>
              <a:t>KU Leuven</a:t>
            </a:r>
          </a:p>
        </p:txBody>
      </p:sp>
      <p:pic>
        <p:nvPicPr>
          <p:cNvPr id="8" name="Picture 7" descr="A blue and white logo&#10;&#10;Description automatically generated">
            <a:extLst>
              <a:ext uri="{FF2B5EF4-FFF2-40B4-BE49-F238E27FC236}">
                <a16:creationId xmlns:a16="http://schemas.microsoft.com/office/drawing/2014/main" id="{9A1ED892-ACF3-3435-1996-22D6E8704274}"/>
              </a:ext>
            </a:extLst>
          </p:cNvPr>
          <p:cNvPicPr>
            <a:picLocks noChangeAspect="1"/>
          </p:cNvPicPr>
          <p:nvPr/>
        </p:nvPicPr>
        <p:blipFill>
          <a:blip r:embed="rId2"/>
          <a:stretch>
            <a:fillRect/>
          </a:stretch>
        </p:blipFill>
        <p:spPr>
          <a:xfrm>
            <a:off x="4073823" y="5052029"/>
            <a:ext cx="2248426" cy="802766"/>
          </a:xfrm>
          <a:prstGeom prst="rect">
            <a:avLst/>
          </a:prstGeom>
        </p:spPr>
      </p:pic>
    </p:spTree>
    <p:extLst>
      <p:ext uri="{BB962C8B-B14F-4D97-AF65-F5344CB8AC3E}">
        <p14:creationId xmlns:p14="http://schemas.microsoft.com/office/powerpoint/2010/main" val="11792580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52019-39F3-6996-9863-C27CE9FAF8D0}"/>
              </a:ext>
            </a:extLst>
          </p:cNvPr>
          <p:cNvSpPr>
            <a:spLocks noGrp="1"/>
          </p:cNvSpPr>
          <p:nvPr>
            <p:ph type="title"/>
          </p:nvPr>
        </p:nvSpPr>
        <p:spPr/>
        <p:txBody>
          <a:bodyPr/>
          <a:lstStyle/>
          <a:p>
            <a:r>
              <a:rPr lang="en-BE" dirty="0"/>
              <a:t>Spectral signature</a:t>
            </a:r>
          </a:p>
        </p:txBody>
      </p:sp>
      <p:sp>
        <p:nvSpPr>
          <p:cNvPr id="3" name="Text Placeholder 2">
            <a:extLst>
              <a:ext uri="{FF2B5EF4-FFF2-40B4-BE49-F238E27FC236}">
                <a16:creationId xmlns:a16="http://schemas.microsoft.com/office/drawing/2014/main" id="{F3C2D634-652A-3E33-3F07-24CA9FAA3B89}"/>
              </a:ext>
            </a:extLst>
          </p:cNvPr>
          <p:cNvSpPr>
            <a:spLocks noGrp="1"/>
          </p:cNvSpPr>
          <p:nvPr>
            <p:ph type="body" sz="quarter" idx="10"/>
          </p:nvPr>
        </p:nvSpPr>
        <p:spPr/>
        <p:txBody>
          <a:bodyPr/>
          <a:lstStyle/>
          <a:p>
            <a:endParaRPr lang="en-BE"/>
          </a:p>
        </p:txBody>
      </p:sp>
      <p:sp>
        <p:nvSpPr>
          <p:cNvPr id="4" name="Text Placeholder 3">
            <a:extLst>
              <a:ext uri="{FF2B5EF4-FFF2-40B4-BE49-F238E27FC236}">
                <a16:creationId xmlns:a16="http://schemas.microsoft.com/office/drawing/2014/main" id="{942EE73C-FE95-536A-3B70-178F8EE36432}"/>
              </a:ext>
            </a:extLst>
          </p:cNvPr>
          <p:cNvSpPr>
            <a:spLocks noGrp="1"/>
          </p:cNvSpPr>
          <p:nvPr>
            <p:ph type="body" sz="quarter" idx="11"/>
          </p:nvPr>
        </p:nvSpPr>
        <p:spPr/>
        <p:txBody>
          <a:bodyPr/>
          <a:lstStyle/>
          <a:p>
            <a:r>
              <a:rPr lang="nl-BE" dirty="0"/>
              <a:t>3</a:t>
            </a:r>
            <a:endParaRPr lang="en-BE" dirty="0"/>
          </a:p>
        </p:txBody>
      </p:sp>
    </p:spTree>
    <p:extLst>
      <p:ext uri="{BB962C8B-B14F-4D97-AF65-F5344CB8AC3E}">
        <p14:creationId xmlns:p14="http://schemas.microsoft.com/office/powerpoint/2010/main" val="38531021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F906C-4235-DFA4-45BB-46BCB022673D}"/>
              </a:ext>
            </a:extLst>
          </p:cNvPr>
          <p:cNvSpPr>
            <a:spLocks noGrp="1"/>
          </p:cNvSpPr>
          <p:nvPr>
            <p:ph type="title"/>
          </p:nvPr>
        </p:nvSpPr>
        <p:spPr/>
        <p:txBody>
          <a:bodyPr>
            <a:normAutofit fontScale="90000"/>
          </a:bodyPr>
          <a:lstStyle/>
          <a:p>
            <a:r>
              <a:rPr lang="en-BE" dirty="0"/>
              <a:t>Reflection of electromagnetic waves</a:t>
            </a:r>
          </a:p>
        </p:txBody>
      </p:sp>
      <p:sp>
        <p:nvSpPr>
          <p:cNvPr id="3" name="Text Placeholder 2">
            <a:extLst>
              <a:ext uri="{FF2B5EF4-FFF2-40B4-BE49-F238E27FC236}">
                <a16:creationId xmlns:a16="http://schemas.microsoft.com/office/drawing/2014/main" id="{C7ED0D4C-3196-B092-CE73-A2F660949A68}"/>
              </a:ext>
            </a:extLst>
          </p:cNvPr>
          <p:cNvSpPr>
            <a:spLocks noGrp="1"/>
          </p:cNvSpPr>
          <p:nvPr>
            <p:ph type="body" sz="quarter" idx="10"/>
          </p:nvPr>
        </p:nvSpPr>
        <p:spPr/>
        <p:txBody>
          <a:bodyPr>
            <a:normAutofit fontScale="62500" lnSpcReduction="20000"/>
          </a:bodyPr>
          <a:lstStyle/>
          <a:p>
            <a:r>
              <a:rPr lang="en-US" dirty="0"/>
              <a:t>Radiation can be absorbed by a target, transmitted through a target or reflected. The proportion of each depends on the wavelength and surface features.</a:t>
            </a:r>
          </a:p>
        </p:txBody>
      </p:sp>
      <p:sp>
        <p:nvSpPr>
          <p:cNvPr id="4" name="Text Placeholder 3">
            <a:extLst>
              <a:ext uri="{FF2B5EF4-FFF2-40B4-BE49-F238E27FC236}">
                <a16:creationId xmlns:a16="http://schemas.microsoft.com/office/drawing/2014/main" id="{C1069306-69CB-E6C8-B53E-D51EAF7BF9DD}"/>
              </a:ext>
            </a:extLst>
          </p:cNvPr>
          <p:cNvSpPr>
            <a:spLocks noGrp="1"/>
          </p:cNvSpPr>
          <p:nvPr>
            <p:ph type="body" sz="quarter" idx="11"/>
          </p:nvPr>
        </p:nvSpPr>
        <p:spPr/>
        <p:txBody>
          <a:bodyPr/>
          <a:lstStyle/>
          <a:p>
            <a:endParaRPr lang="en-BE"/>
          </a:p>
        </p:txBody>
      </p:sp>
      <p:pic>
        <p:nvPicPr>
          <p:cNvPr id="5" name="Picture 2">
            <a:extLst>
              <a:ext uri="{FF2B5EF4-FFF2-40B4-BE49-F238E27FC236}">
                <a16:creationId xmlns:a16="http://schemas.microsoft.com/office/drawing/2014/main" id="{0972E901-DEDF-9850-F0B8-C1C2DF226A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2169" y="2234636"/>
            <a:ext cx="7660732" cy="36556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8581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6B6A9-1B92-5E12-CEA8-E257FD73304F}"/>
              </a:ext>
            </a:extLst>
          </p:cNvPr>
          <p:cNvSpPr>
            <a:spLocks noGrp="1"/>
          </p:cNvSpPr>
          <p:nvPr>
            <p:ph type="title"/>
          </p:nvPr>
        </p:nvSpPr>
        <p:spPr/>
        <p:txBody>
          <a:bodyPr>
            <a:normAutofit fontScale="90000"/>
          </a:bodyPr>
          <a:lstStyle/>
          <a:p>
            <a:r>
              <a:rPr lang="en-BE" dirty="0"/>
              <a:t>Spectral reflectance curve</a:t>
            </a:r>
          </a:p>
        </p:txBody>
      </p:sp>
      <p:sp>
        <p:nvSpPr>
          <p:cNvPr id="3" name="Text Placeholder 2">
            <a:extLst>
              <a:ext uri="{FF2B5EF4-FFF2-40B4-BE49-F238E27FC236}">
                <a16:creationId xmlns:a16="http://schemas.microsoft.com/office/drawing/2014/main" id="{B6CFA487-1E8E-7420-4766-D4DC2C776CC3}"/>
              </a:ext>
            </a:extLst>
          </p:cNvPr>
          <p:cNvSpPr>
            <a:spLocks noGrp="1"/>
          </p:cNvSpPr>
          <p:nvPr>
            <p:ph type="body" sz="quarter" idx="10"/>
          </p:nvPr>
        </p:nvSpPr>
        <p:spPr/>
        <p:txBody>
          <a:bodyPr/>
          <a:lstStyle/>
          <a:p>
            <a:r>
              <a:rPr lang="en-BE" dirty="0"/>
              <a:t>Spectral signature</a:t>
            </a:r>
          </a:p>
        </p:txBody>
      </p:sp>
      <p:sp>
        <p:nvSpPr>
          <p:cNvPr id="4" name="Text Placeholder 3">
            <a:extLst>
              <a:ext uri="{FF2B5EF4-FFF2-40B4-BE49-F238E27FC236}">
                <a16:creationId xmlns:a16="http://schemas.microsoft.com/office/drawing/2014/main" id="{8F4B4ED4-58C2-3F26-BF25-8BAB764E995F}"/>
              </a:ext>
            </a:extLst>
          </p:cNvPr>
          <p:cNvSpPr>
            <a:spLocks noGrp="1"/>
          </p:cNvSpPr>
          <p:nvPr>
            <p:ph type="body" sz="quarter" idx="11"/>
          </p:nvPr>
        </p:nvSpPr>
        <p:spPr/>
        <p:txBody>
          <a:bodyPr/>
          <a:lstStyle/>
          <a:p>
            <a:r>
              <a:rPr lang="en-US" b="1" dirty="0"/>
              <a:t>Spectral Reflectance </a:t>
            </a:r>
            <a:r>
              <a:rPr lang="en-US" dirty="0"/>
              <a:t>is the </a:t>
            </a:r>
            <a:r>
              <a:rPr lang="en-US" b="1" dirty="0"/>
              <a:t>amount of energy reflected from a surface at a specific wavelength</a:t>
            </a:r>
            <a:r>
              <a:rPr lang="en-US" dirty="0"/>
              <a:t>. </a:t>
            </a:r>
          </a:p>
          <a:p>
            <a:endParaRPr lang="en-US" dirty="0"/>
          </a:p>
          <a:p>
            <a:pPr marL="285750" indent="-285750">
              <a:buFont typeface="Wingdings" panose="05000000000000000000" pitchFamily="2" charset="2"/>
              <a:buChar char="à"/>
            </a:pPr>
            <a:r>
              <a:rPr lang="en-US" dirty="0">
                <a:sym typeface="Wingdings" panose="05000000000000000000" pitchFamily="2" charset="2"/>
              </a:rPr>
              <a:t>A</a:t>
            </a:r>
            <a:r>
              <a:rPr lang="en-US" dirty="0"/>
              <a:t>nalysis of the </a:t>
            </a:r>
            <a:r>
              <a:rPr lang="en-US" b="1" dirty="0"/>
              <a:t>spectral reflectance signatures </a:t>
            </a:r>
          </a:p>
          <a:p>
            <a:r>
              <a:rPr lang="en-US" dirty="0"/>
              <a:t>allows to </a:t>
            </a:r>
            <a:r>
              <a:rPr lang="en-US" b="1" dirty="0"/>
              <a:t>distinguish different surface feature </a:t>
            </a:r>
          </a:p>
          <a:p>
            <a:r>
              <a:rPr lang="en-US" b="1" dirty="0"/>
              <a:t>or materials</a:t>
            </a:r>
            <a:r>
              <a:rPr lang="en-US" dirty="0"/>
              <a:t>.</a:t>
            </a:r>
          </a:p>
          <a:p>
            <a:endParaRPr lang="en-US" b="1" dirty="0"/>
          </a:p>
          <a:p>
            <a:r>
              <a:rPr lang="en-US" b="1" dirty="0"/>
              <a:t>Spectral reflectance curve </a:t>
            </a:r>
            <a:r>
              <a:rPr lang="en-US" dirty="0"/>
              <a:t>presents the </a:t>
            </a:r>
          </a:p>
          <a:p>
            <a:r>
              <a:rPr lang="en-US" b="1" dirty="0"/>
              <a:t>reflectance of objects as a function of wavelengths</a:t>
            </a:r>
            <a:r>
              <a:rPr lang="en-US" dirty="0"/>
              <a:t>.</a:t>
            </a:r>
            <a:endParaRPr lang="en-BE" dirty="0"/>
          </a:p>
          <a:p>
            <a:endParaRPr lang="en-BE" dirty="0"/>
          </a:p>
        </p:txBody>
      </p:sp>
      <p:pic>
        <p:nvPicPr>
          <p:cNvPr id="5" name="Picture 2">
            <a:extLst>
              <a:ext uri="{FF2B5EF4-FFF2-40B4-BE49-F238E27FC236}">
                <a16:creationId xmlns:a16="http://schemas.microsoft.com/office/drawing/2014/main" id="{F12745AC-A0F3-C572-7C9A-FF248DC1F6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8800" y="2653695"/>
            <a:ext cx="6553200" cy="3400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7380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184CE-C5B1-DEFB-8D98-2D4B5A27BC65}"/>
              </a:ext>
            </a:extLst>
          </p:cNvPr>
          <p:cNvSpPr>
            <a:spLocks noGrp="1"/>
          </p:cNvSpPr>
          <p:nvPr>
            <p:ph type="title"/>
          </p:nvPr>
        </p:nvSpPr>
        <p:spPr/>
        <p:txBody>
          <a:bodyPr/>
          <a:lstStyle/>
          <a:p>
            <a:r>
              <a:rPr lang="en-BE" dirty="0"/>
              <a:t>Derived indices</a:t>
            </a:r>
          </a:p>
        </p:txBody>
      </p:sp>
      <p:sp>
        <p:nvSpPr>
          <p:cNvPr id="3" name="Text Placeholder 2">
            <a:extLst>
              <a:ext uri="{FF2B5EF4-FFF2-40B4-BE49-F238E27FC236}">
                <a16:creationId xmlns:a16="http://schemas.microsoft.com/office/drawing/2014/main" id="{6413E9F1-C799-8041-E795-9C574FBE6B50}"/>
              </a:ext>
            </a:extLst>
          </p:cNvPr>
          <p:cNvSpPr>
            <a:spLocks noGrp="1"/>
          </p:cNvSpPr>
          <p:nvPr>
            <p:ph type="body" sz="quarter" idx="10"/>
          </p:nvPr>
        </p:nvSpPr>
        <p:spPr/>
        <p:txBody>
          <a:bodyPr/>
          <a:lstStyle/>
          <a:p>
            <a:endParaRPr lang="en-BE"/>
          </a:p>
        </p:txBody>
      </p:sp>
      <p:sp>
        <p:nvSpPr>
          <p:cNvPr id="4" name="Text Placeholder 3">
            <a:extLst>
              <a:ext uri="{FF2B5EF4-FFF2-40B4-BE49-F238E27FC236}">
                <a16:creationId xmlns:a16="http://schemas.microsoft.com/office/drawing/2014/main" id="{9882A4AE-96E9-BF5E-F295-4F0E545173EF}"/>
              </a:ext>
            </a:extLst>
          </p:cNvPr>
          <p:cNvSpPr>
            <a:spLocks noGrp="1"/>
          </p:cNvSpPr>
          <p:nvPr>
            <p:ph type="body" sz="quarter" idx="11"/>
          </p:nvPr>
        </p:nvSpPr>
        <p:spPr/>
        <p:txBody>
          <a:bodyPr/>
          <a:lstStyle/>
          <a:p>
            <a:r>
              <a:rPr lang="nl-BE" dirty="0"/>
              <a:t>4</a:t>
            </a:r>
            <a:endParaRPr lang="en-BE" dirty="0"/>
          </a:p>
        </p:txBody>
      </p:sp>
    </p:spTree>
    <p:extLst>
      <p:ext uri="{BB962C8B-B14F-4D97-AF65-F5344CB8AC3E}">
        <p14:creationId xmlns:p14="http://schemas.microsoft.com/office/powerpoint/2010/main" val="1453488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C33FA-471A-0B30-70BF-1C0547B65769}"/>
              </a:ext>
            </a:extLst>
          </p:cNvPr>
          <p:cNvSpPr>
            <a:spLocks noGrp="1"/>
          </p:cNvSpPr>
          <p:nvPr>
            <p:ph type="title"/>
          </p:nvPr>
        </p:nvSpPr>
        <p:spPr/>
        <p:txBody>
          <a:bodyPr>
            <a:normAutofit fontScale="90000"/>
          </a:bodyPr>
          <a:lstStyle/>
          <a:p>
            <a:r>
              <a:rPr lang="en-BE" dirty="0"/>
              <a:t>Raster calculations </a:t>
            </a:r>
          </a:p>
        </p:txBody>
      </p:sp>
      <p:sp>
        <p:nvSpPr>
          <p:cNvPr id="3" name="Text Placeholder 2">
            <a:extLst>
              <a:ext uri="{FF2B5EF4-FFF2-40B4-BE49-F238E27FC236}">
                <a16:creationId xmlns:a16="http://schemas.microsoft.com/office/drawing/2014/main" id="{66AD18B3-9E51-AC9D-EC31-F90627EE649F}"/>
              </a:ext>
            </a:extLst>
          </p:cNvPr>
          <p:cNvSpPr>
            <a:spLocks noGrp="1"/>
          </p:cNvSpPr>
          <p:nvPr>
            <p:ph type="body" sz="quarter" idx="10"/>
          </p:nvPr>
        </p:nvSpPr>
        <p:spPr/>
        <p:txBody>
          <a:bodyPr/>
          <a:lstStyle/>
          <a:p>
            <a:endParaRPr lang="en-BE"/>
          </a:p>
        </p:txBody>
      </p:sp>
      <p:sp>
        <p:nvSpPr>
          <p:cNvPr id="4" name="Text Placeholder 3">
            <a:extLst>
              <a:ext uri="{FF2B5EF4-FFF2-40B4-BE49-F238E27FC236}">
                <a16:creationId xmlns:a16="http://schemas.microsoft.com/office/drawing/2014/main" id="{227DEEEA-43E7-86F6-45AF-CC285A939BC0}"/>
              </a:ext>
            </a:extLst>
          </p:cNvPr>
          <p:cNvSpPr>
            <a:spLocks noGrp="1"/>
          </p:cNvSpPr>
          <p:nvPr>
            <p:ph type="body" sz="quarter" idx="11"/>
          </p:nvPr>
        </p:nvSpPr>
        <p:spPr/>
        <p:txBody>
          <a:bodyPr/>
          <a:lstStyle/>
          <a:p>
            <a:pPr marL="285750" indent="-285750">
              <a:buFontTx/>
              <a:buChar char="-"/>
            </a:pPr>
            <a:r>
              <a:rPr lang="en-US" dirty="0"/>
              <a:t>Each band can be seen as an individual raster layer</a:t>
            </a:r>
          </a:p>
          <a:p>
            <a:pPr marL="285750" indent="-285750">
              <a:buFontTx/>
              <a:buChar char="-"/>
            </a:pPr>
            <a:r>
              <a:rPr lang="en-US" dirty="0"/>
              <a:t>A layer can be edited by a mathematical operation</a:t>
            </a:r>
          </a:p>
          <a:p>
            <a:pPr marL="742950" lvl="1" indent="-285750">
              <a:buFontTx/>
              <a:buChar char="-"/>
            </a:pPr>
            <a:r>
              <a:rPr lang="en-US" dirty="0"/>
              <a:t>+, -, x, :</a:t>
            </a:r>
          </a:p>
          <a:p>
            <a:pPr marL="742950" lvl="1" indent="-285750">
              <a:buFontTx/>
              <a:buChar char="-"/>
            </a:pPr>
            <a:r>
              <a:rPr lang="en-US" dirty="0"/>
              <a:t>A number</a:t>
            </a:r>
          </a:p>
          <a:p>
            <a:pPr marL="742950" lvl="1" indent="-285750">
              <a:buFontTx/>
              <a:buChar char="-"/>
            </a:pPr>
            <a:r>
              <a:rPr lang="en-US" dirty="0"/>
              <a:t>Another layer</a:t>
            </a:r>
            <a:endParaRPr lang="en-BE" dirty="0"/>
          </a:p>
        </p:txBody>
      </p:sp>
      <p:pic>
        <p:nvPicPr>
          <p:cNvPr id="7" name="Picture 6">
            <a:extLst>
              <a:ext uri="{FF2B5EF4-FFF2-40B4-BE49-F238E27FC236}">
                <a16:creationId xmlns:a16="http://schemas.microsoft.com/office/drawing/2014/main" id="{643437AE-1D2F-D7DA-AF6A-E74D1231133E}"/>
              </a:ext>
            </a:extLst>
          </p:cNvPr>
          <p:cNvPicPr>
            <a:picLocks noChangeAspect="1"/>
          </p:cNvPicPr>
          <p:nvPr/>
        </p:nvPicPr>
        <p:blipFill>
          <a:blip r:embed="rId3"/>
          <a:stretch>
            <a:fillRect/>
          </a:stretch>
        </p:blipFill>
        <p:spPr>
          <a:xfrm>
            <a:off x="7978009" y="2565344"/>
            <a:ext cx="2857500" cy="2505075"/>
          </a:xfrm>
          <a:prstGeom prst="rect">
            <a:avLst/>
          </a:prstGeom>
        </p:spPr>
      </p:pic>
    </p:spTree>
    <p:extLst>
      <p:ext uri="{BB962C8B-B14F-4D97-AF65-F5344CB8AC3E}">
        <p14:creationId xmlns:p14="http://schemas.microsoft.com/office/powerpoint/2010/main" val="1935764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49983-9EA3-BD27-BDA8-E3783402B954}"/>
              </a:ext>
            </a:extLst>
          </p:cNvPr>
          <p:cNvSpPr>
            <a:spLocks noGrp="1"/>
          </p:cNvSpPr>
          <p:nvPr>
            <p:ph type="title"/>
          </p:nvPr>
        </p:nvSpPr>
        <p:spPr/>
        <p:txBody>
          <a:bodyPr>
            <a:normAutofit fontScale="90000"/>
          </a:bodyPr>
          <a:lstStyle/>
          <a:p>
            <a:r>
              <a:rPr lang="en-BE" dirty="0"/>
              <a:t>Derived indices</a:t>
            </a:r>
          </a:p>
        </p:txBody>
      </p:sp>
      <p:sp>
        <p:nvSpPr>
          <p:cNvPr id="3" name="Text Placeholder 2">
            <a:extLst>
              <a:ext uri="{FF2B5EF4-FFF2-40B4-BE49-F238E27FC236}">
                <a16:creationId xmlns:a16="http://schemas.microsoft.com/office/drawing/2014/main" id="{A9A37D75-1D01-1E7D-9420-22F41E5611C9}"/>
              </a:ext>
            </a:extLst>
          </p:cNvPr>
          <p:cNvSpPr>
            <a:spLocks noGrp="1"/>
          </p:cNvSpPr>
          <p:nvPr>
            <p:ph type="body" sz="quarter" idx="10"/>
          </p:nvPr>
        </p:nvSpPr>
        <p:spPr/>
        <p:txBody>
          <a:bodyPr/>
          <a:lstStyle/>
          <a:p>
            <a:endParaRPr lang="en-BE" dirty="0"/>
          </a:p>
        </p:txBody>
      </p:sp>
      <p:sp>
        <p:nvSpPr>
          <p:cNvPr id="4" name="Text Placeholder 3">
            <a:extLst>
              <a:ext uri="{FF2B5EF4-FFF2-40B4-BE49-F238E27FC236}">
                <a16:creationId xmlns:a16="http://schemas.microsoft.com/office/drawing/2014/main" id="{EA362F3B-C600-9F07-F694-79242DD898B2}"/>
              </a:ext>
            </a:extLst>
          </p:cNvPr>
          <p:cNvSpPr>
            <a:spLocks noGrp="1"/>
          </p:cNvSpPr>
          <p:nvPr>
            <p:ph type="body" sz="quarter" idx="11"/>
          </p:nvPr>
        </p:nvSpPr>
        <p:spPr/>
        <p:txBody>
          <a:bodyPr/>
          <a:lstStyle/>
          <a:p>
            <a:pPr marL="285750" indent="-285750">
              <a:buFontTx/>
              <a:buChar char="-"/>
            </a:pPr>
            <a:r>
              <a:rPr lang="en-BE" dirty="0"/>
              <a:t>Produce 1 indices that indicate</a:t>
            </a:r>
            <a:r>
              <a:rPr lang="nl-BE" dirty="0"/>
              <a:t>s information </a:t>
            </a:r>
            <a:r>
              <a:rPr lang="en-BE" dirty="0"/>
              <a:t>about</a:t>
            </a:r>
            <a:r>
              <a:rPr lang="nl-BE" dirty="0"/>
              <a:t> a </a:t>
            </a:r>
            <a:r>
              <a:rPr lang="en-BE" dirty="0"/>
              <a:t>specific characteristic</a:t>
            </a:r>
            <a:endParaRPr lang="nl-BE" dirty="0"/>
          </a:p>
          <a:p>
            <a:pPr marL="285750" indent="-285750">
              <a:buFontTx/>
              <a:buChar char="-"/>
            </a:pPr>
            <a:r>
              <a:rPr lang="nl-BE" dirty="0"/>
              <a:t>Combines different bands, raster </a:t>
            </a:r>
            <a:r>
              <a:rPr lang="nl-BE" dirty="0" err="1"/>
              <a:t>calculations</a:t>
            </a:r>
            <a:endParaRPr lang="nl-BE" dirty="0"/>
          </a:p>
          <a:p>
            <a:r>
              <a:rPr lang="en-BE" dirty="0"/>
              <a:t>Examples:</a:t>
            </a:r>
          </a:p>
          <a:p>
            <a:pPr marL="285750" indent="-285750">
              <a:buFontTx/>
              <a:buChar char="-"/>
            </a:pPr>
            <a:r>
              <a:rPr lang="en-BE" dirty="0"/>
              <a:t>NDVI (Normalized Difference Vegetation Index)</a:t>
            </a:r>
          </a:p>
          <a:p>
            <a:pPr marL="285750" indent="-285750">
              <a:buFontTx/>
              <a:buChar char="-"/>
            </a:pPr>
            <a:r>
              <a:rPr lang="en-BE" dirty="0"/>
              <a:t>NDWI (Normalized Difference Water Index)</a:t>
            </a:r>
          </a:p>
          <a:p>
            <a:pPr marL="285750" indent="-285750">
              <a:buFontTx/>
              <a:buChar char="-"/>
            </a:pPr>
            <a:r>
              <a:rPr lang="en-BE" dirty="0"/>
              <a:t>EVI (Enhanced Vegetation Index)</a:t>
            </a:r>
          </a:p>
          <a:p>
            <a:pPr marL="285750" indent="-285750">
              <a:buFontTx/>
              <a:buChar char="-"/>
            </a:pPr>
            <a:r>
              <a:rPr lang="en-BE" dirty="0"/>
              <a:t>GCI (Green Chlorophyll Index)</a:t>
            </a:r>
          </a:p>
          <a:p>
            <a:pPr marL="285750" indent="-285750">
              <a:buFontTx/>
              <a:buChar char="-"/>
            </a:pPr>
            <a:r>
              <a:rPr lang="en-BE" dirty="0"/>
              <a:t>NDBI (Normalized Difference Built-Up Index) </a:t>
            </a:r>
          </a:p>
          <a:p>
            <a:pPr marL="285750" indent="-285750">
              <a:buFontTx/>
              <a:buChar char="-"/>
            </a:pPr>
            <a:r>
              <a:rPr lang="nl-BE" dirty="0"/>
              <a:t>…</a:t>
            </a:r>
            <a:endParaRPr lang="en-BE" dirty="0"/>
          </a:p>
        </p:txBody>
      </p:sp>
    </p:spTree>
    <p:extLst>
      <p:ext uri="{BB962C8B-B14F-4D97-AF65-F5344CB8AC3E}">
        <p14:creationId xmlns:p14="http://schemas.microsoft.com/office/powerpoint/2010/main" val="2536567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6E85D-A139-A03C-564C-2462B38C64E1}"/>
              </a:ext>
            </a:extLst>
          </p:cNvPr>
          <p:cNvSpPr>
            <a:spLocks noGrp="1"/>
          </p:cNvSpPr>
          <p:nvPr>
            <p:ph type="title"/>
          </p:nvPr>
        </p:nvSpPr>
        <p:spPr/>
        <p:txBody>
          <a:bodyPr>
            <a:normAutofit fontScale="90000"/>
          </a:bodyPr>
          <a:lstStyle/>
          <a:p>
            <a:r>
              <a:rPr lang="nl-BE" dirty="0"/>
              <a:t>NDVI</a:t>
            </a:r>
            <a:endParaRPr lang="en-BE" dirty="0"/>
          </a:p>
        </p:txBody>
      </p:sp>
      <p:sp>
        <p:nvSpPr>
          <p:cNvPr id="3" name="Text Placeholder 2">
            <a:extLst>
              <a:ext uri="{FF2B5EF4-FFF2-40B4-BE49-F238E27FC236}">
                <a16:creationId xmlns:a16="http://schemas.microsoft.com/office/drawing/2014/main" id="{BB89F565-5CDE-903E-50A8-9AE53DD1EC29}"/>
              </a:ext>
            </a:extLst>
          </p:cNvPr>
          <p:cNvSpPr>
            <a:spLocks noGrp="1"/>
          </p:cNvSpPr>
          <p:nvPr>
            <p:ph type="body" sz="quarter" idx="10"/>
          </p:nvPr>
        </p:nvSpPr>
        <p:spPr/>
        <p:txBody>
          <a:bodyPr/>
          <a:lstStyle/>
          <a:p>
            <a:r>
              <a:rPr lang="en-BE" dirty="0"/>
              <a:t>Normalized Difference Vegetation Index </a:t>
            </a:r>
          </a:p>
        </p:txBody>
      </p:sp>
      <p:sp>
        <p:nvSpPr>
          <p:cNvPr id="4" name="Text Placeholder 3">
            <a:extLst>
              <a:ext uri="{FF2B5EF4-FFF2-40B4-BE49-F238E27FC236}">
                <a16:creationId xmlns:a16="http://schemas.microsoft.com/office/drawing/2014/main" id="{EFB89995-5B36-07A7-BB68-AF997BBBFC77}"/>
              </a:ext>
            </a:extLst>
          </p:cNvPr>
          <p:cNvSpPr>
            <a:spLocks noGrp="1"/>
          </p:cNvSpPr>
          <p:nvPr>
            <p:ph type="body" sz="quarter" idx="11"/>
          </p:nvPr>
        </p:nvSpPr>
        <p:spPr/>
        <p:txBody>
          <a:bodyPr/>
          <a:lstStyle/>
          <a:p>
            <a:pPr marL="285750" indent="-285750">
              <a:buFontTx/>
              <a:buChar char="-"/>
            </a:pPr>
            <a:r>
              <a:rPr lang="en-US" dirty="0"/>
              <a:t>the greenness and the density of the vegetation captured in a satellite image</a:t>
            </a:r>
          </a:p>
          <a:p>
            <a:pPr marL="285750" indent="-285750">
              <a:buFontTx/>
              <a:buChar char="-"/>
            </a:pPr>
            <a:r>
              <a:rPr lang="en-US" dirty="0"/>
              <a:t>Healthy vegetation has a very characteristic spectral reflectance curve which we can benefit from by calculating the difference between two bands – visible red and near-infrared </a:t>
            </a:r>
            <a:endParaRPr lang="en-BE" dirty="0"/>
          </a:p>
        </p:txBody>
      </p:sp>
      <p:pic>
        <p:nvPicPr>
          <p:cNvPr id="5" name="Picture 4">
            <a:extLst>
              <a:ext uri="{FF2B5EF4-FFF2-40B4-BE49-F238E27FC236}">
                <a16:creationId xmlns:a16="http://schemas.microsoft.com/office/drawing/2014/main" id="{D715F1DC-2386-3272-EBBA-15A4A813DA53}"/>
              </a:ext>
            </a:extLst>
          </p:cNvPr>
          <p:cNvPicPr>
            <a:picLocks noChangeAspect="1"/>
          </p:cNvPicPr>
          <p:nvPr/>
        </p:nvPicPr>
        <p:blipFill>
          <a:blip r:embed="rId3"/>
          <a:stretch>
            <a:fillRect/>
          </a:stretch>
        </p:blipFill>
        <p:spPr>
          <a:xfrm>
            <a:off x="3045490" y="3429000"/>
            <a:ext cx="4939144" cy="2353658"/>
          </a:xfrm>
          <a:prstGeom prst="rect">
            <a:avLst/>
          </a:prstGeom>
        </p:spPr>
      </p:pic>
    </p:spTree>
    <p:extLst>
      <p:ext uri="{BB962C8B-B14F-4D97-AF65-F5344CB8AC3E}">
        <p14:creationId xmlns:p14="http://schemas.microsoft.com/office/powerpoint/2010/main" val="4054745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6E85D-A139-A03C-564C-2462B38C64E1}"/>
              </a:ext>
            </a:extLst>
          </p:cNvPr>
          <p:cNvSpPr>
            <a:spLocks noGrp="1"/>
          </p:cNvSpPr>
          <p:nvPr>
            <p:ph type="title"/>
          </p:nvPr>
        </p:nvSpPr>
        <p:spPr/>
        <p:txBody>
          <a:bodyPr>
            <a:normAutofit fontScale="90000"/>
          </a:bodyPr>
          <a:lstStyle/>
          <a:p>
            <a:r>
              <a:rPr lang="nl-BE" dirty="0"/>
              <a:t>NDVI</a:t>
            </a:r>
            <a:endParaRPr lang="en-BE" dirty="0"/>
          </a:p>
        </p:txBody>
      </p:sp>
      <p:sp>
        <p:nvSpPr>
          <p:cNvPr id="3" name="Text Placeholder 2">
            <a:extLst>
              <a:ext uri="{FF2B5EF4-FFF2-40B4-BE49-F238E27FC236}">
                <a16:creationId xmlns:a16="http://schemas.microsoft.com/office/drawing/2014/main" id="{BB89F565-5CDE-903E-50A8-9AE53DD1EC29}"/>
              </a:ext>
            </a:extLst>
          </p:cNvPr>
          <p:cNvSpPr>
            <a:spLocks noGrp="1"/>
          </p:cNvSpPr>
          <p:nvPr>
            <p:ph type="body" sz="quarter" idx="10"/>
          </p:nvPr>
        </p:nvSpPr>
        <p:spPr>
          <a:xfrm>
            <a:off x="838200" y="1344560"/>
            <a:ext cx="8426450" cy="528638"/>
          </a:xfrm>
        </p:spPr>
        <p:txBody>
          <a:bodyPr/>
          <a:lstStyle/>
          <a:p>
            <a:r>
              <a:rPr lang="en-BE" dirty="0"/>
              <a:t>Normalized Difference Vegetation Index </a:t>
            </a:r>
          </a:p>
        </p:txBody>
      </p:sp>
      <p:sp>
        <p:nvSpPr>
          <p:cNvPr id="4" name="Text Placeholder 3">
            <a:extLst>
              <a:ext uri="{FF2B5EF4-FFF2-40B4-BE49-F238E27FC236}">
                <a16:creationId xmlns:a16="http://schemas.microsoft.com/office/drawing/2014/main" id="{EFB89995-5B36-07A7-BB68-AF997BBBFC77}"/>
              </a:ext>
            </a:extLst>
          </p:cNvPr>
          <p:cNvSpPr>
            <a:spLocks noGrp="1"/>
          </p:cNvSpPr>
          <p:nvPr>
            <p:ph type="body" sz="quarter" idx="11"/>
          </p:nvPr>
        </p:nvSpPr>
        <p:spPr/>
        <p:txBody>
          <a:bodyPr>
            <a:normAutofit/>
          </a:bodyPr>
          <a:lstStyle/>
          <a:p>
            <a:endParaRPr lang="nl-BE" dirty="0"/>
          </a:p>
          <a:p>
            <a:r>
              <a:rPr lang="en-US" dirty="0"/>
              <a:t>NIR – light reflected in the near-infrared spectrum</a:t>
            </a:r>
          </a:p>
          <a:p>
            <a:r>
              <a:rPr lang="en-US" dirty="0"/>
              <a:t>RED – light reflected in the red range of the spectrum</a:t>
            </a:r>
          </a:p>
          <a:p>
            <a:endParaRPr lang="en-US" dirty="0"/>
          </a:p>
          <a:p>
            <a:r>
              <a:rPr lang="en-US" dirty="0"/>
              <a:t>values ​​from -1.0 to 1.0: (indications)</a:t>
            </a:r>
          </a:p>
          <a:p>
            <a:pPr marL="285750" indent="-285750">
              <a:buFontTx/>
              <a:buChar char="-"/>
            </a:pPr>
            <a:r>
              <a:rPr lang="en-US" dirty="0"/>
              <a:t>negative values: mainly formed from clouds, water and snow</a:t>
            </a:r>
          </a:p>
          <a:p>
            <a:pPr marL="285750" indent="-285750">
              <a:buFontTx/>
              <a:buChar char="-"/>
            </a:pPr>
            <a:r>
              <a:rPr lang="en-US" dirty="0"/>
              <a:t>​close to 0: primarily formed from rocks and bare soil</a:t>
            </a:r>
          </a:p>
          <a:p>
            <a:pPr marL="285750" indent="-285750">
              <a:buFontTx/>
              <a:buChar char="-"/>
            </a:pPr>
            <a:r>
              <a:rPr lang="en-US" dirty="0"/>
              <a:t>small values ​​( &lt;= 0.1): empty areas of rocks, sand or snow</a:t>
            </a:r>
          </a:p>
          <a:p>
            <a:pPr marL="285750" indent="-285750">
              <a:buFontTx/>
              <a:buChar char="-"/>
            </a:pPr>
            <a:r>
              <a:rPr lang="en-US" dirty="0"/>
              <a:t>moderate values ​​(0.2 - 0.3): shrubs and meadows</a:t>
            </a:r>
          </a:p>
          <a:p>
            <a:pPr marL="285750" indent="-285750">
              <a:buFontTx/>
              <a:buChar char="-"/>
            </a:pPr>
            <a:r>
              <a:rPr lang="en-US" dirty="0"/>
              <a:t>Large values ​(0.6 - 0.8): temperate and tropical forests</a:t>
            </a:r>
            <a:endParaRPr lang="en-BE"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1B56EA7-9EFE-0071-51A3-44168DB9A0EA}"/>
                  </a:ext>
                </a:extLst>
              </p:cNvPr>
              <p:cNvSpPr txBox="1"/>
              <p:nvPr/>
            </p:nvSpPr>
            <p:spPr>
              <a:xfrm>
                <a:off x="5032439" y="1873198"/>
                <a:ext cx="2127121" cy="52315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nl-BE" b="0" i="1" smtClean="0">
                          <a:latin typeface="Cambria Math" panose="02040503050406030204" pitchFamily="18" charset="0"/>
                        </a:rPr>
                        <m:t>𝑁𝐷𝑉𝐼</m:t>
                      </m:r>
                      <m:r>
                        <a:rPr lang="nl-BE" b="0" i="1" smtClean="0">
                          <a:latin typeface="Cambria Math" panose="02040503050406030204" pitchFamily="18" charset="0"/>
                        </a:rPr>
                        <m:t>=</m:t>
                      </m:r>
                      <m:f>
                        <m:fPr>
                          <m:ctrlPr>
                            <a:rPr lang="nl-BE" b="0" i="1" smtClean="0">
                              <a:latin typeface="Cambria Math" panose="02040503050406030204" pitchFamily="18" charset="0"/>
                            </a:rPr>
                          </m:ctrlPr>
                        </m:fPr>
                        <m:num>
                          <m:r>
                            <a:rPr lang="nl-BE" b="0" i="1" smtClean="0">
                              <a:latin typeface="Cambria Math" panose="02040503050406030204" pitchFamily="18" charset="0"/>
                            </a:rPr>
                            <m:t>𝑁𝐼𝑅</m:t>
                          </m:r>
                          <m:r>
                            <a:rPr lang="nl-BE" b="0" i="1" smtClean="0">
                              <a:latin typeface="Cambria Math" panose="02040503050406030204" pitchFamily="18" charset="0"/>
                            </a:rPr>
                            <m:t> −</m:t>
                          </m:r>
                          <m:r>
                            <a:rPr lang="nl-BE" b="0" i="1" smtClean="0">
                              <a:latin typeface="Cambria Math" panose="02040503050406030204" pitchFamily="18" charset="0"/>
                            </a:rPr>
                            <m:t>𝑅𝐸𝐷</m:t>
                          </m:r>
                        </m:num>
                        <m:den>
                          <m:r>
                            <a:rPr lang="nl-BE" b="0" i="1" smtClean="0">
                              <a:latin typeface="Cambria Math" panose="02040503050406030204" pitchFamily="18" charset="0"/>
                            </a:rPr>
                            <m:t>𝑁𝐼𝑅</m:t>
                          </m:r>
                          <m:r>
                            <a:rPr lang="nl-BE" b="0" i="1" smtClean="0">
                              <a:latin typeface="Cambria Math" panose="02040503050406030204" pitchFamily="18" charset="0"/>
                            </a:rPr>
                            <m:t>+</m:t>
                          </m:r>
                          <m:r>
                            <a:rPr lang="nl-BE" b="0" i="1" smtClean="0">
                              <a:latin typeface="Cambria Math" panose="02040503050406030204" pitchFamily="18" charset="0"/>
                            </a:rPr>
                            <m:t>𝑅𝐸𝐷</m:t>
                          </m:r>
                        </m:den>
                      </m:f>
                    </m:oMath>
                  </m:oMathPara>
                </a14:m>
                <a:endParaRPr lang="en-BE" dirty="0"/>
              </a:p>
            </p:txBody>
          </p:sp>
        </mc:Choice>
        <mc:Fallback xmlns="">
          <p:sp>
            <p:nvSpPr>
              <p:cNvPr id="6" name="TextBox 5">
                <a:extLst>
                  <a:ext uri="{FF2B5EF4-FFF2-40B4-BE49-F238E27FC236}">
                    <a16:creationId xmlns:a16="http://schemas.microsoft.com/office/drawing/2014/main" id="{81B56EA7-9EFE-0071-51A3-44168DB9A0EA}"/>
                  </a:ext>
                </a:extLst>
              </p:cNvPr>
              <p:cNvSpPr txBox="1">
                <a:spLocks noRot="1" noChangeAspect="1" noMove="1" noResize="1" noEditPoints="1" noAdjustHandles="1" noChangeArrowheads="1" noChangeShapeType="1" noTextEdit="1"/>
              </p:cNvSpPr>
              <p:nvPr/>
            </p:nvSpPr>
            <p:spPr>
              <a:xfrm>
                <a:off x="5032439" y="1873198"/>
                <a:ext cx="2127121" cy="523157"/>
              </a:xfrm>
              <a:prstGeom prst="rect">
                <a:avLst/>
              </a:prstGeom>
              <a:blipFill>
                <a:blip r:embed="rId3"/>
                <a:stretch>
                  <a:fillRect/>
                </a:stretch>
              </a:blipFill>
            </p:spPr>
            <p:txBody>
              <a:bodyPr/>
              <a:lstStyle/>
              <a:p>
                <a:r>
                  <a:rPr lang="en-BE">
                    <a:noFill/>
                  </a:rPr>
                  <a:t> </a:t>
                </a:r>
              </a:p>
            </p:txBody>
          </p:sp>
        </mc:Fallback>
      </mc:AlternateContent>
    </p:spTree>
    <p:extLst>
      <p:ext uri="{BB962C8B-B14F-4D97-AF65-F5344CB8AC3E}">
        <p14:creationId xmlns:p14="http://schemas.microsoft.com/office/powerpoint/2010/main" val="8701394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6E85D-A139-A03C-564C-2462B38C64E1}"/>
              </a:ext>
            </a:extLst>
          </p:cNvPr>
          <p:cNvSpPr>
            <a:spLocks noGrp="1"/>
          </p:cNvSpPr>
          <p:nvPr>
            <p:ph type="title"/>
          </p:nvPr>
        </p:nvSpPr>
        <p:spPr/>
        <p:txBody>
          <a:bodyPr>
            <a:normAutofit fontScale="90000"/>
          </a:bodyPr>
          <a:lstStyle/>
          <a:p>
            <a:r>
              <a:rPr lang="nl-BE" dirty="0"/>
              <a:t>NDVI</a:t>
            </a:r>
            <a:endParaRPr lang="en-BE" dirty="0"/>
          </a:p>
        </p:txBody>
      </p:sp>
      <p:sp>
        <p:nvSpPr>
          <p:cNvPr id="3" name="Text Placeholder 2">
            <a:extLst>
              <a:ext uri="{FF2B5EF4-FFF2-40B4-BE49-F238E27FC236}">
                <a16:creationId xmlns:a16="http://schemas.microsoft.com/office/drawing/2014/main" id="{BB89F565-5CDE-903E-50A8-9AE53DD1EC29}"/>
              </a:ext>
            </a:extLst>
          </p:cNvPr>
          <p:cNvSpPr>
            <a:spLocks noGrp="1"/>
          </p:cNvSpPr>
          <p:nvPr>
            <p:ph type="body" sz="quarter" idx="10"/>
          </p:nvPr>
        </p:nvSpPr>
        <p:spPr/>
        <p:txBody>
          <a:bodyPr/>
          <a:lstStyle/>
          <a:p>
            <a:r>
              <a:rPr lang="en-BE" dirty="0"/>
              <a:t>Normalized Difference Vegetation Index </a:t>
            </a:r>
          </a:p>
        </p:txBody>
      </p:sp>
      <p:sp>
        <p:nvSpPr>
          <p:cNvPr id="4" name="Text Placeholder 3">
            <a:extLst>
              <a:ext uri="{FF2B5EF4-FFF2-40B4-BE49-F238E27FC236}">
                <a16:creationId xmlns:a16="http://schemas.microsoft.com/office/drawing/2014/main" id="{EFB89995-5B36-07A7-BB68-AF997BBBFC77}"/>
              </a:ext>
            </a:extLst>
          </p:cNvPr>
          <p:cNvSpPr>
            <a:spLocks noGrp="1"/>
          </p:cNvSpPr>
          <p:nvPr>
            <p:ph type="body" sz="quarter" idx="11"/>
          </p:nvPr>
        </p:nvSpPr>
        <p:spPr>
          <a:xfrm>
            <a:off x="840639" y="2342230"/>
            <a:ext cx="5883670" cy="3440428"/>
          </a:xfrm>
        </p:spPr>
        <p:txBody>
          <a:bodyPr>
            <a:normAutofit/>
          </a:bodyPr>
          <a:lstStyle/>
          <a:p>
            <a:r>
              <a:rPr lang="en-US" dirty="0"/>
              <a:t>Chlorophyll (a health indicator pigment) strongly absorbs visible light, and the cellular structure of the leaves strongly reflects near-infrared light. </a:t>
            </a:r>
          </a:p>
          <a:p>
            <a:r>
              <a:rPr lang="en-US" dirty="0"/>
              <a:t>When the plant becomes dehydrated, sick, afflicted with disease, etc., the spongy layer deteriorates, and the plant absorbs more of the near-infrared light, rather than reflecting it. </a:t>
            </a:r>
          </a:p>
          <a:p>
            <a:r>
              <a:rPr lang="en-US" dirty="0"/>
              <a:t>Thus, observing how NIR changes compared to red light provides an accurate indication of the presence of chlorophyll, which correlates with plant health.</a:t>
            </a:r>
          </a:p>
          <a:p>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81B56EA7-9EFE-0071-51A3-44168DB9A0EA}"/>
                  </a:ext>
                </a:extLst>
              </p:cNvPr>
              <p:cNvSpPr txBox="1"/>
              <p:nvPr/>
            </p:nvSpPr>
            <p:spPr>
              <a:xfrm>
                <a:off x="8064803" y="1237428"/>
                <a:ext cx="2127121" cy="52315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nl-BE" b="0" i="1" smtClean="0">
                          <a:latin typeface="Cambria Math" panose="02040503050406030204" pitchFamily="18" charset="0"/>
                        </a:rPr>
                        <m:t>𝑁𝐷𝑉𝐼</m:t>
                      </m:r>
                      <m:r>
                        <a:rPr lang="nl-BE" b="0" i="1" smtClean="0">
                          <a:latin typeface="Cambria Math" panose="02040503050406030204" pitchFamily="18" charset="0"/>
                        </a:rPr>
                        <m:t>=</m:t>
                      </m:r>
                      <m:f>
                        <m:fPr>
                          <m:ctrlPr>
                            <a:rPr lang="nl-BE" b="0" i="1" smtClean="0">
                              <a:latin typeface="Cambria Math" panose="02040503050406030204" pitchFamily="18" charset="0"/>
                            </a:rPr>
                          </m:ctrlPr>
                        </m:fPr>
                        <m:num>
                          <m:r>
                            <a:rPr lang="nl-BE" b="0" i="1" smtClean="0">
                              <a:latin typeface="Cambria Math" panose="02040503050406030204" pitchFamily="18" charset="0"/>
                            </a:rPr>
                            <m:t>𝑁𝐼𝑅</m:t>
                          </m:r>
                          <m:r>
                            <a:rPr lang="nl-BE" b="0" i="1" smtClean="0">
                              <a:latin typeface="Cambria Math" panose="02040503050406030204" pitchFamily="18" charset="0"/>
                            </a:rPr>
                            <m:t> −</m:t>
                          </m:r>
                          <m:r>
                            <a:rPr lang="nl-BE" b="0" i="1" smtClean="0">
                              <a:latin typeface="Cambria Math" panose="02040503050406030204" pitchFamily="18" charset="0"/>
                            </a:rPr>
                            <m:t>𝑅𝐸𝐷</m:t>
                          </m:r>
                        </m:num>
                        <m:den>
                          <m:r>
                            <a:rPr lang="nl-BE" b="0" i="1" smtClean="0">
                              <a:latin typeface="Cambria Math" panose="02040503050406030204" pitchFamily="18" charset="0"/>
                            </a:rPr>
                            <m:t>𝑁𝐼𝑅</m:t>
                          </m:r>
                          <m:r>
                            <a:rPr lang="nl-BE" b="0" i="1" smtClean="0">
                              <a:latin typeface="Cambria Math" panose="02040503050406030204" pitchFamily="18" charset="0"/>
                            </a:rPr>
                            <m:t>+</m:t>
                          </m:r>
                          <m:r>
                            <a:rPr lang="nl-BE" b="0" i="1" smtClean="0">
                              <a:latin typeface="Cambria Math" panose="02040503050406030204" pitchFamily="18" charset="0"/>
                            </a:rPr>
                            <m:t>𝑅𝐸𝐷</m:t>
                          </m:r>
                        </m:den>
                      </m:f>
                    </m:oMath>
                  </m:oMathPara>
                </a14:m>
                <a:endParaRPr lang="en-BE" dirty="0"/>
              </a:p>
            </p:txBody>
          </p:sp>
        </mc:Choice>
        <mc:Fallback xmlns="">
          <p:sp>
            <p:nvSpPr>
              <p:cNvPr id="6" name="TextBox 5">
                <a:extLst>
                  <a:ext uri="{FF2B5EF4-FFF2-40B4-BE49-F238E27FC236}">
                    <a16:creationId xmlns:a16="http://schemas.microsoft.com/office/drawing/2014/main" id="{81B56EA7-9EFE-0071-51A3-44168DB9A0EA}"/>
                  </a:ext>
                </a:extLst>
              </p:cNvPr>
              <p:cNvSpPr txBox="1">
                <a:spLocks noRot="1" noChangeAspect="1" noMove="1" noResize="1" noEditPoints="1" noAdjustHandles="1" noChangeArrowheads="1" noChangeShapeType="1" noTextEdit="1"/>
              </p:cNvSpPr>
              <p:nvPr/>
            </p:nvSpPr>
            <p:spPr>
              <a:xfrm>
                <a:off x="8064803" y="1237428"/>
                <a:ext cx="2127121" cy="523157"/>
              </a:xfrm>
              <a:prstGeom prst="rect">
                <a:avLst/>
              </a:prstGeom>
              <a:blipFill>
                <a:blip r:embed="rId3"/>
                <a:stretch>
                  <a:fillRect/>
                </a:stretch>
              </a:blipFill>
            </p:spPr>
            <p:txBody>
              <a:bodyPr/>
              <a:lstStyle/>
              <a:p>
                <a:r>
                  <a:rPr lang="en-BE">
                    <a:noFill/>
                  </a:rPr>
                  <a:t> </a:t>
                </a:r>
              </a:p>
            </p:txBody>
          </p:sp>
        </mc:Fallback>
      </mc:AlternateContent>
      <p:pic>
        <p:nvPicPr>
          <p:cNvPr id="10" name="Picture 9" descr="A comparison of trees with text&#10;&#10;Description automatically generated">
            <a:extLst>
              <a:ext uri="{FF2B5EF4-FFF2-40B4-BE49-F238E27FC236}">
                <a16:creationId xmlns:a16="http://schemas.microsoft.com/office/drawing/2014/main" id="{33D2E496-EC6D-4EEE-C840-E2847A501138}"/>
              </a:ext>
            </a:extLst>
          </p:cNvPr>
          <p:cNvPicPr>
            <a:picLocks noChangeAspect="1"/>
          </p:cNvPicPr>
          <p:nvPr/>
        </p:nvPicPr>
        <p:blipFill>
          <a:blip r:embed="rId4"/>
          <a:stretch>
            <a:fillRect/>
          </a:stretch>
        </p:blipFill>
        <p:spPr>
          <a:xfrm>
            <a:off x="6724309" y="2342230"/>
            <a:ext cx="5085562" cy="2857352"/>
          </a:xfrm>
          <a:prstGeom prst="rect">
            <a:avLst/>
          </a:prstGeom>
        </p:spPr>
      </p:pic>
      <p:sp>
        <p:nvSpPr>
          <p:cNvPr id="5" name="TextBox 4">
            <a:extLst>
              <a:ext uri="{FF2B5EF4-FFF2-40B4-BE49-F238E27FC236}">
                <a16:creationId xmlns:a16="http://schemas.microsoft.com/office/drawing/2014/main" id="{78F903E1-F230-8DF8-552E-1115805123B0}"/>
              </a:ext>
            </a:extLst>
          </p:cNvPr>
          <p:cNvSpPr txBox="1"/>
          <p:nvPr/>
        </p:nvSpPr>
        <p:spPr>
          <a:xfrm>
            <a:off x="11081787" y="5209434"/>
            <a:ext cx="728084" cy="261610"/>
          </a:xfrm>
          <a:prstGeom prst="rect">
            <a:avLst/>
          </a:prstGeom>
          <a:noFill/>
        </p:spPr>
        <p:txBody>
          <a:bodyPr wrap="none" rtlCol="0">
            <a:spAutoFit/>
          </a:bodyPr>
          <a:lstStyle/>
          <a:p>
            <a:r>
              <a:rPr lang="nl-BE" sz="1100" dirty="0"/>
              <a:t>EOS, </a:t>
            </a:r>
            <a:r>
              <a:rPr lang="nl-BE" sz="1100" dirty="0" err="1"/>
              <a:t>n.d</a:t>
            </a:r>
            <a:endParaRPr lang="en-BE" sz="1100" dirty="0"/>
          </a:p>
        </p:txBody>
      </p:sp>
    </p:spTree>
    <p:extLst>
      <p:ext uri="{BB962C8B-B14F-4D97-AF65-F5344CB8AC3E}">
        <p14:creationId xmlns:p14="http://schemas.microsoft.com/office/powerpoint/2010/main" val="10662946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6E85D-A139-A03C-564C-2462B38C64E1}"/>
              </a:ext>
            </a:extLst>
          </p:cNvPr>
          <p:cNvSpPr>
            <a:spLocks noGrp="1"/>
          </p:cNvSpPr>
          <p:nvPr>
            <p:ph type="title"/>
          </p:nvPr>
        </p:nvSpPr>
        <p:spPr/>
        <p:txBody>
          <a:bodyPr>
            <a:normAutofit fontScale="90000"/>
          </a:bodyPr>
          <a:lstStyle/>
          <a:p>
            <a:r>
              <a:rPr lang="nl-BE" dirty="0"/>
              <a:t>NDVI</a:t>
            </a:r>
            <a:endParaRPr lang="en-BE" dirty="0"/>
          </a:p>
        </p:txBody>
      </p:sp>
      <p:sp>
        <p:nvSpPr>
          <p:cNvPr id="3" name="Text Placeholder 2">
            <a:extLst>
              <a:ext uri="{FF2B5EF4-FFF2-40B4-BE49-F238E27FC236}">
                <a16:creationId xmlns:a16="http://schemas.microsoft.com/office/drawing/2014/main" id="{BB89F565-5CDE-903E-50A8-9AE53DD1EC29}"/>
              </a:ext>
            </a:extLst>
          </p:cNvPr>
          <p:cNvSpPr>
            <a:spLocks noGrp="1"/>
          </p:cNvSpPr>
          <p:nvPr>
            <p:ph type="body" sz="quarter" idx="10"/>
          </p:nvPr>
        </p:nvSpPr>
        <p:spPr/>
        <p:txBody>
          <a:bodyPr/>
          <a:lstStyle/>
          <a:p>
            <a:r>
              <a:rPr lang="en-BE" dirty="0"/>
              <a:t>Normalized Difference Vegetation Index </a:t>
            </a:r>
          </a:p>
        </p:txBody>
      </p:sp>
      <p:sp>
        <p:nvSpPr>
          <p:cNvPr id="4" name="Text Placeholder 3">
            <a:extLst>
              <a:ext uri="{FF2B5EF4-FFF2-40B4-BE49-F238E27FC236}">
                <a16:creationId xmlns:a16="http://schemas.microsoft.com/office/drawing/2014/main" id="{EFB89995-5B36-07A7-BB68-AF997BBBFC77}"/>
              </a:ext>
            </a:extLst>
          </p:cNvPr>
          <p:cNvSpPr>
            <a:spLocks noGrp="1"/>
          </p:cNvSpPr>
          <p:nvPr>
            <p:ph type="body" sz="quarter" idx="11"/>
          </p:nvPr>
        </p:nvSpPr>
        <p:spPr/>
        <p:txBody>
          <a:bodyPr>
            <a:normAutofit/>
          </a:bodyPr>
          <a:lstStyle/>
          <a:p>
            <a:endParaRPr lang="en-BE" dirty="0"/>
          </a:p>
        </p:txBody>
      </p:sp>
      <p:pic>
        <p:nvPicPr>
          <p:cNvPr id="7" name="Picture 6">
            <a:extLst>
              <a:ext uri="{FF2B5EF4-FFF2-40B4-BE49-F238E27FC236}">
                <a16:creationId xmlns:a16="http://schemas.microsoft.com/office/drawing/2014/main" id="{91C067DE-97A4-4AC8-EDE8-1F143B930EE3}"/>
              </a:ext>
            </a:extLst>
          </p:cNvPr>
          <p:cNvPicPr>
            <a:picLocks noChangeAspect="1"/>
          </p:cNvPicPr>
          <p:nvPr/>
        </p:nvPicPr>
        <p:blipFill>
          <a:blip r:embed="rId3"/>
          <a:stretch>
            <a:fillRect/>
          </a:stretch>
        </p:blipFill>
        <p:spPr>
          <a:xfrm>
            <a:off x="286265" y="1929672"/>
            <a:ext cx="5526734" cy="4183166"/>
          </a:xfrm>
          <a:prstGeom prst="rect">
            <a:avLst/>
          </a:prstGeom>
        </p:spPr>
      </p:pic>
      <p:pic>
        <p:nvPicPr>
          <p:cNvPr id="6" name="Picture 5">
            <a:extLst>
              <a:ext uri="{FF2B5EF4-FFF2-40B4-BE49-F238E27FC236}">
                <a16:creationId xmlns:a16="http://schemas.microsoft.com/office/drawing/2014/main" id="{56634618-4D6F-7B6D-1FAC-12EF6B55F552}"/>
              </a:ext>
            </a:extLst>
          </p:cNvPr>
          <p:cNvPicPr>
            <a:picLocks noChangeAspect="1"/>
          </p:cNvPicPr>
          <p:nvPr/>
        </p:nvPicPr>
        <p:blipFill>
          <a:blip r:embed="rId4"/>
          <a:stretch>
            <a:fillRect/>
          </a:stretch>
        </p:blipFill>
        <p:spPr>
          <a:xfrm>
            <a:off x="6194864" y="1941988"/>
            <a:ext cx="5524159" cy="4070804"/>
          </a:xfrm>
          <a:prstGeom prst="rect">
            <a:avLst/>
          </a:prstGeom>
        </p:spPr>
      </p:pic>
    </p:spTree>
    <p:extLst>
      <p:ext uri="{BB962C8B-B14F-4D97-AF65-F5344CB8AC3E}">
        <p14:creationId xmlns:p14="http://schemas.microsoft.com/office/powerpoint/2010/main" val="202052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47774B0-3300-2D3F-F32C-9D556329DCAE}"/>
              </a:ext>
            </a:extLst>
          </p:cNvPr>
          <p:cNvSpPr>
            <a:spLocks noGrp="1"/>
          </p:cNvSpPr>
          <p:nvPr>
            <p:ph type="title"/>
          </p:nvPr>
        </p:nvSpPr>
        <p:spPr/>
        <p:txBody>
          <a:bodyPr/>
          <a:lstStyle/>
          <a:p>
            <a:r>
              <a:rPr lang="en-BE" dirty="0"/>
              <a:t>Table of content</a:t>
            </a:r>
          </a:p>
        </p:txBody>
      </p:sp>
      <p:sp>
        <p:nvSpPr>
          <p:cNvPr id="9" name="Text Placeholder 8">
            <a:extLst>
              <a:ext uri="{FF2B5EF4-FFF2-40B4-BE49-F238E27FC236}">
                <a16:creationId xmlns:a16="http://schemas.microsoft.com/office/drawing/2014/main" id="{3BC3D015-F497-E465-EC28-DFB2949E3D36}"/>
              </a:ext>
            </a:extLst>
          </p:cNvPr>
          <p:cNvSpPr>
            <a:spLocks noGrp="1"/>
          </p:cNvSpPr>
          <p:nvPr>
            <p:ph type="body" sz="quarter" idx="10"/>
          </p:nvPr>
        </p:nvSpPr>
        <p:spPr>
          <a:xfrm>
            <a:off x="2417321" y="1713915"/>
            <a:ext cx="7586758" cy="4170800"/>
          </a:xfrm>
        </p:spPr>
        <p:txBody>
          <a:bodyPr/>
          <a:lstStyle/>
          <a:p>
            <a:pPr marL="457200" indent="-457200">
              <a:buAutoNum type="arabicPeriod"/>
            </a:pPr>
            <a:r>
              <a:rPr lang="en-BE" dirty="0"/>
              <a:t>Satellite sensors</a:t>
            </a:r>
          </a:p>
          <a:p>
            <a:pPr marL="457200" indent="-457200">
              <a:buAutoNum type="arabicPeriod"/>
            </a:pPr>
            <a:r>
              <a:rPr lang="en-BE" dirty="0"/>
              <a:t>Image visualisation</a:t>
            </a:r>
          </a:p>
          <a:p>
            <a:pPr marL="457200" indent="-457200">
              <a:buAutoNum type="arabicPeriod"/>
            </a:pPr>
            <a:r>
              <a:rPr lang="en-BE" dirty="0"/>
              <a:t>Spectral signature</a:t>
            </a:r>
          </a:p>
          <a:p>
            <a:pPr marL="457200" indent="-457200">
              <a:buAutoNum type="arabicPeriod"/>
            </a:pPr>
            <a:r>
              <a:rPr lang="en-BE" dirty="0"/>
              <a:t>Derived indices</a:t>
            </a:r>
          </a:p>
          <a:p>
            <a:pPr marL="457200" indent="-457200">
              <a:buAutoNum type="arabicPeriod"/>
            </a:pPr>
            <a:r>
              <a:rPr lang="en-BE" dirty="0"/>
              <a:t>Image classification techniques</a:t>
            </a:r>
          </a:p>
          <a:p>
            <a:endParaRPr lang="en-BE" dirty="0"/>
          </a:p>
        </p:txBody>
      </p:sp>
    </p:spTree>
    <p:extLst>
      <p:ext uri="{BB962C8B-B14F-4D97-AF65-F5344CB8AC3E}">
        <p14:creationId xmlns:p14="http://schemas.microsoft.com/office/powerpoint/2010/main" val="30170726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D7D31-CB7B-0063-48FB-1B4D7E736B6E}"/>
              </a:ext>
            </a:extLst>
          </p:cNvPr>
          <p:cNvSpPr>
            <a:spLocks noGrp="1"/>
          </p:cNvSpPr>
          <p:nvPr>
            <p:ph type="title"/>
          </p:nvPr>
        </p:nvSpPr>
        <p:spPr/>
        <p:txBody>
          <a:bodyPr>
            <a:normAutofit fontScale="90000"/>
          </a:bodyPr>
          <a:lstStyle/>
          <a:p>
            <a:r>
              <a:rPr lang="en-US" dirty="0"/>
              <a:t>NDBI</a:t>
            </a:r>
            <a:endParaRPr lang="en-BE" dirty="0"/>
          </a:p>
        </p:txBody>
      </p:sp>
      <p:sp>
        <p:nvSpPr>
          <p:cNvPr id="3" name="Text Placeholder 2">
            <a:extLst>
              <a:ext uri="{FF2B5EF4-FFF2-40B4-BE49-F238E27FC236}">
                <a16:creationId xmlns:a16="http://schemas.microsoft.com/office/drawing/2014/main" id="{52BC9BF7-A1DE-0752-C165-B677ACF35FF4}"/>
              </a:ext>
            </a:extLst>
          </p:cNvPr>
          <p:cNvSpPr>
            <a:spLocks noGrp="1"/>
          </p:cNvSpPr>
          <p:nvPr>
            <p:ph type="body" sz="quarter" idx="10"/>
          </p:nvPr>
        </p:nvSpPr>
        <p:spPr/>
        <p:txBody>
          <a:bodyPr/>
          <a:lstStyle/>
          <a:p>
            <a:r>
              <a:rPr lang="en-BE" dirty="0"/>
              <a:t>Normalized Difference Built-Up Index</a:t>
            </a:r>
          </a:p>
        </p:txBody>
      </p:sp>
      <p:sp>
        <p:nvSpPr>
          <p:cNvPr id="4" name="Text Placeholder 3">
            <a:extLst>
              <a:ext uri="{FF2B5EF4-FFF2-40B4-BE49-F238E27FC236}">
                <a16:creationId xmlns:a16="http://schemas.microsoft.com/office/drawing/2014/main" id="{49B08540-A040-3500-6FF3-D8107E2999C3}"/>
              </a:ext>
            </a:extLst>
          </p:cNvPr>
          <p:cNvSpPr>
            <a:spLocks noGrp="1"/>
          </p:cNvSpPr>
          <p:nvPr>
            <p:ph type="body" sz="quarter" idx="11"/>
          </p:nvPr>
        </p:nvSpPr>
        <p:spPr>
          <a:xfrm>
            <a:off x="840638" y="2342229"/>
            <a:ext cx="10383795" cy="3552543"/>
          </a:xfrm>
        </p:spPr>
        <p:txBody>
          <a:bodyPr>
            <a:normAutofit/>
          </a:bodyPr>
          <a:lstStyle/>
          <a:p>
            <a:pPr marL="285750" indent="-285750">
              <a:buFontTx/>
              <a:buChar char="-"/>
            </a:pPr>
            <a:r>
              <a:rPr lang="en-US" dirty="0"/>
              <a:t>highlights urban areas where there is typically a higher reflectance in the shortwave-infrared (SWIR) region, compared to the near-infrared (NIR) region</a:t>
            </a:r>
          </a:p>
          <a:p>
            <a:pPr marL="285750" indent="-285750">
              <a:buFontTx/>
              <a:buChar char="-"/>
            </a:pPr>
            <a:r>
              <a:rPr lang="en-US" dirty="0"/>
              <a:t>Applications; watershed runoff predictions, land-use planning, …</a:t>
            </a:r>
          </a:p>
          <a:p>
            <a:r>
              <a:rPr lang="en-US" dirty="0"/>
              <a:t>An urban area or built-up area reflects more short-wave infrared (SWIR) than near-infrared (NIR) as similar as bare soil</a:t>
            </a:r>
          </a:p>
          <a:p>
            <a:r>
              <a:rPr lang="en-US" dirty="0"/>
              <a:t>separates the built-up land from barren and bare areas to some extent</a:t>
            </a:r>
          </a:p>
          <a:p>
            <a:endParaRPr lang="en-US" dirty="0"/>
          </a:p>
          <a:p>
            <a:r>
              <a:rPr lang="en-US" dirty="0"/>
              <a:t>Value from −1.0 to +1.0:</a:t>
            </a:r>
          </a:p>
          <a:p>
            <a:pPr marL="285750" indent="-285750">
              <a:buFontTx/>
              <a:buChar char="-"/>
            </a:pPr>
            <a:r>
              <a:rPr lang="en-US" dirty="0"/>
              <a:t>Negative values: suggest waterbodies</a:t>
            </a:r>
          </a:p>
          <a:p>
            <a:pPr marL="285750" indent="-285750">
              <a:buFontTx/>
              <a:buChar char="-"/>
            </a:pPr>
            <a:r>
              <a:rPr lang="en-US" dirty="0"/>
              <a:t>values near zero: vegetated areas</a:t>
            </a:r>
          </a:p>
          <a:p>
            <a:pPr marL="285750" indent="-285750">
              <a:buFontTx/>
              <a:buChar char="-"/>
            </a:pPr>
            <a:r>
              <a:rPr lang="en-US" dirty="0"/>
              <a:t>value approaching to +1: urban area shows the high value</a:t>
            </a:r>
            <a:endParaRPr lang="nl-BE"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24A0902D-573B-3164-5744-391C14AB1929}"/>
                  </a:ext>
                </a:extLst>
              </p:cNvPr>
              <p:cNvSpPr txBox="1"/>
              <p:nvPr/>
            </p:nvSpPr>
            <p:spPr>
              <a:xfrm>
                <a:off x="8572870" y="4261575"/>
                <a:ext cx="2311467" cy="52501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nl-BE" b="0" i="1" smtClean="0">
                          <a:latin typeface="Cambria Math" panose="02040503050406030204" pitchFamily="18" charset="0"/>
                        </a:rPr>
                        <m:t>𝑁𝐷𝐵𝐼</m:t>
                      </m:r>
                      <m:r>
                        <a:rPr lang="nl-BE" b="0" i="1" smtClean="0">
                          <a:latin typeface="Cambria Math" panose="02040503050406030204" pitchFamily="18" charset="0"/>
                        </a:rPr>
                        <m:t>= </m:t>
                      </m:r>
                      <m:f>
                        <m:fPr>
                          <m:ctrlPr>
                            <a:rPr lang="nl-BE" b="0" i="1" smtClean="0">
                              <a:latin typeface="Cambria Math" panose="02040503050406030204" pitchFamily="18" charset="0"/>
                            </a:rPr>
                          </m:ctrlPr>
                        </m:fPr>
                        <m:num>
                          <m:r>
                            <a:rPr lang="nl-BE" b="0" i="1" smtClean="0">
                              <a:latin typeface="Cambria Math" panose="02040503050406030204" pitchFamily="18" charset="0"/>
                            </a:rPr>
                            <m:t>𝑆𝑊𝐼𝑅</m:t>
                          </m:r>
                          <m:r>
                            <a:rPr lang="nl-BE" b="0" i="1" smtClean="0">
                              <a:latin typeface="Cambria Math" panose="02040503050406030204" pitchFamily="18" charset="0"/>
                            </a:rPr>
                            <m:t> −</m:t>
                          </m:r>
                          <m:r>
                            <a:rPr lang="nl-BE" b="0" i="1" smtClean="0">
                              <a:latin typeface="Cambria Math" panose="02040503050406030204" pitchFamily="18" charset="0"/>
                            </a:rPr>
                            <m:t>𝑁𝐼𝑅</m:t>
                          </m:r>
                        </m:num>
                        <m:den>
                          <m:r>
                            <a:rPr lang="nl-BE" b="0" i="1" smtClean="0">
                              <a:latin typeface="Cambria Math" panose="02040503050406030204" pitchFamily="18" charset="0"/>
                            </a:rPr>
                            <m:t>𝑆𝑊𝐼𝑅</m:t>
                          </m:r>
                          <m:r>
                            <a:rPr lang="nl-BE" b="0" i="1" smtClean="0">
                              <a:latin typeface="Cambria Math" panose="02040503050406030204" pitchFamily="18" charset="0"/>
                            </a:rPr>
                            <m:t>+</m:t>
                          </m:r>
                          <m:r>
                            <a:rPr lang="nl-BE" b="0" i="1" smtClean="0">
                              <a:latin typeface="Cambria Math" panose="02040503050406030204" pitchFamily="18" charset="0"/>
                            </a:rPr>
                            <m:t>𝑁𝐼𝑅</m:t>
                          </m:r>
                        </m:den>
                      </m:f>
                    </m:oMath>
                  </m:oMathPara>
                </a14:m>
                <a:endParaRPr lang="en-BE" dirty="0"/>
              </a:p>
            </p:txBody>
          </p:sp>
        </mc:Choice>
        <mc:Fallback xmlns="">
          <p:sp>
            <p:nvSpPr>
              <p:cNvPr id="5" name="TextBox 4">
                <a:extLst>
                  <a:ext uri="{FF2B5EF4-FFF2-40B4-BE49-F238E27FC236}">
                    <a16:creationId xmlns:a16="http://schemas.microsoft.com/office/drawing/2014/main" id="{24A0902D-573B-3164-5744-391C14AB1929}"/>
                  </a:ext>
                </a:extLst>
              </p:cNvPr>
              <p:cNvSpPr txBox="1">
                <a:spLocks noRot="1" noChangeAspect="1" noMove="1" noResize="1" noEditPoints="1" noAdjustHandles="1" noChangeArrowheads="1" noChangeShapeType="1" noTextEdit="1"/>
              </p:cNvSpPr>
              <p:nvPr/>
            </p:nvSpPr>
            <p:spPr>
              <a:xfrm>
                <a:off x="8572870" y="4261575"/>
                <a:ext cx="2311467" cy="525016"/>
              </a:xfrm>
              <a:prstGeom prst="rect">
                <a:avLst/>
              </a:prstGeom>
              <a:blipFill>
                <a:blip r:embed="rId3"/>
                <a:stretch>
                  <a:fillRect/>
                </a:stretch>
              </a:blipFill>
            </p:spPr>
            <p:txBody>
              <a:bodyPr/>
              <a:lstStyle/>
              <a:p>
                <a:r>
                  <a:rPr lang="en-BE">
                    <a:noFill/>
                  </a:rPr>
                  <a:t> </a:t>
                </a:r>
              </a:p>
            </p:txBody>
          </p:sp>
        </mc:Fallback>
      </mc:AlternateContent>
    </p:spTree>
    <p:extLst>
      <p:ext uri="{BB962C8B-B14F-4D97-AF65-F5344CB8AC3E}">
        <p14:creationId xmlns:p14="http://schemas.microsoft.com/office/powerpoint/2010/main" val="27836640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D7D31-CB7B-0063-48FB-1B4D7E736B6E}"/>
              </a:ext>
            </a:extLst>
          </p:cNvPr>
          <p:cNvSpPr>
            <a:spLocks noGrp="1"/>
          </p:cNvSpPr>
          <p:nvPr>
            <p:ph type="title"/>
          </p:nvPr>
        </p:nvSpPr>
        <p:spPr/>
        <p:txBody>
          <a:bodyPr>
            <a:normAutofit fontScale="90000"/>
          </a:bodyPr>
          <a:lstStyle/>
          <a:p>
            <a:r>
              <a:rPr lang="en-US" dirty="0"/>
              <a:t>NDBI</a:t>
            </a:r>
            <a:endParaRPr lang="en-BE" dirty="0"/>
          </a:p>
        </p:txBody>
      </p:sp>
      <p:sp>
        <p:nvSpPr>
          <p:cNvPr id="3" name="Text Placeholder 2">
            <a:extLst>
              <a:ext uri="{FF2B5EF4-FFF2-40B4-BE49-F238E27FC236}">
                <a16:creationId xmlns:a16="http://schemas.microsoft.com/office/drawing/2014/main" id="{52BC9BF7-A1DE-0752-C165-B677ACF35FF4}"/>
              </a:ext>
            </a:extLst>
          </p:cNvPr>
          <p:cNvSpPr>
            <a:spLocks noGrp="1"/>
          </p:cNvSpPr>
          <p:nvPr>
            <p:ph type="body" sz="quarter" idx="10"/>
          </p:nvPr>
        </p:nvSpPr>
        <p:spPr/>
        <p:txBody>
          <a:bodyPr/>
          <a:lstStyle/>
          <a:p>
            <a:r>
              <a:rPr lang="en-BE" dirty="0"/>
              <a:t>Normalized Difference Built-Up Index</a:t>
            </a:r>
          </a:p>
        </p:txBody>
      </p:sp>
      <p:sp>
        <p:nvSpPr>
          <p:cNvPr id="4" name="Text Placeholder 3">
            <a:extLst>
              <a:ext uri="{FF2B5EF4-FFF2-40B4-BE49-F238E27FC236}">
                <a16:creationId xmlns:a16="http://schemas.microsoft.com/office/drawing/2014/main" id="{49B08540-A040-3500-6FF3-D8107E2999C3}"/>
              </a:ext>
            </a:extLst>
          </p:cNvPr>
          <p:cNvSpPr>
            <a:spLocks noGrp="1"/>
          </p:cNvSpPr>
          <p:nvPr>
            <p:ph type="body" sz="quarter" idx="11"/>
          </p:nvPr>
        </p:nvSpPr>
        <p:spPr>
          <a:xfrm>
            <a:off x="840638" y="2342229"/>
            <a:ext cx="10383795" cy="3552543"/>
          </a:xfrm>
        </p:spPr>
        <p:txBody>
          <a:bodyPr>
            <a:normAutofit/>
          </a:bodyPr>
          <a:lstStyle/>
          <a:p>
            <a:pPr marL="285750" indent="-285750">
              <a:buFontTx/>
              <a:buChar char="-"/>
            </a:pPr>
            <a:endParaRPr lang="nl-BE" dirty="0"/>
          </a:p>
        </p:txBody>
      </p:sp>
      <p:pic>
        <p:nvPicPr>
          <p:cNvPr id="7" name="Picture 6" descr="A green map with red dots&#10;&#10;Description automatically generated">
            <a:extLst>
              <a:ext uri="{FF2B5EF4-FFF2-40B4-BE49-F238E27FC236}">
                <a16:creationId xmlns:a16="http://schemas.microsoft.com/office/drawing/2014/main" id="{F4EAB7F1-9602-0B86-2D3F-C23CA2919F05}"/>
              </a:ext>
            </a:extLst>
          </p:cNvPr>
          <p:cNvPicPr>
            <a:picLocks noChangeAspect="1"/>
          </p:cNvPicPr>
          <p:nvPr/>
        </p:nvPicPr>
        <p:blipFill rotWithShape="1">
          <a:blip r:embed="rId3"/>
          <a:srcRect t="1899"/>
          <a:stretch/>
        </p:blipFill>
        <p:spPr>
          <a:xfrm>
            <a:off x="3265136" y="2113916"/>
            <a:ext cx="5534797" cy="4009167"/>
          </a:xfrm>
          <a:prstGeom prst="rect">
            <a:avLst/>
          </a:prstGeom>
        </p:spPr>
      </p:pic>
    </p:spTree>
    <p:extLst>
      <p:ext uri="{BB962C8B-B14F-4D97-AF65-F5344CB8AC3E}">
        <p14:creationId xmlns:p14="http://schemas.microsoft.com/office/powerpoint/2010/main" val="13756105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D1BCD-A3B2-E7EB-D39F-D6A767F590BF}"/>
              </a:ext>
            </a:extLst>
          </p:cNvPr>
          <p:cNvSpPr>
            <a:spLocks noGrp="1"/>
          </p:cNvSpPr>
          <p:nvPr>
            <p:ph type="title"/>
          </p:nvPr>
        </p:nvSpPr>
        <p:spPr/>
        <p:txBody>
          <a:bodyPr/>
          <a:lstStyle/>
          <a:p>
            <a:r>
              <a:rPr lang="en-BE" dirty="0"/>
              <a:t>Image classification techniques </a:t>
            </a:r>
          </a:p>
        </p:txBody>
      </p:sp>
      <p:sp>
        <p:nvSpPr>
          <p:cNvPr id="4" name="Text Placeholder 3">
            <a:extLst>
              <a:ext uri="{FF2B5EF4-FFF2-40B4-BE49-F238E27FC236}">
                <a16:creationId xmlns:a16="http://schemas.microsoft.com/office/drawing/2014/main" id="{DAA58BC8-80AF-6CB1-1F63-F936591D6308}"/>
              </a:ext>
            </a:extLst>
          </p:cNvPr>
          <p:cNvSpPr>
            <a:spLocks noGrp="1"/>
          </p:cNvSpPr>
          <p:nvPr>
            <p:ph type="body" sz="quarter" idx="11"/>
          </p:nvPr>
        </p:nvSpPr>
        <p:spPr/>
        <p:txBody>
          <a:bodyPr/>
          <a:lstStyle/>
          <a:p>
            <a:r>
              <a:rPr lang="nl-BE" dirty="0"/>
              <a:t>5</a:t>
            </a:r>
            <a:endParaRPr lang="en-BE" dirty="0"/>
          </a:p>
        </p:txBody>
      </p:sp>
    </p:spTree>
    <p:extLst>
      <p:ext uri="{BB962C8B-B14F-4D97-AF65-F5344CB8AC3E}">
        <p14:creationId xmlns:p14="http://schemas.microsoft.com/office/powerpoint/2010/main" val="4039371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86300-3AAD-76DF-1565-98076474F9D9}"/>
              </a:ext>
            </a:extLst>
          </p:cNvPr>
          <p:cNvSpPr>
            <a:spLocks noGrp="1"/>
          </p:cNvSpPr>
          <p:nvPr>
            <p:ph type="title"/>
          </p:nvPr>
        </p:nvSpPr>
        <p:spPr/>
        <p:txBody>
          <a:bodyPr>
            <a:normAutofit fontScale="90000"/>
          </a:bodyPr>
          <a:lstStyle/>
          <a:p>
            <a:r>
              <a:rPr lang="en-BE" dirty="0"/>
              <a:t>Classification techniques</a:t>
            </a:r>
          </a:p>
        </p:txBody>
      </p:sp>
      <p:sp>
        <p:nvSpPr>
          <p:cNvPr id="3" name="Text Placeholder 2">
            <a:extLst>
              <a:ext uri="{FF2B5EF4-FFF2-40B4-BE49-F238E27FC236}">
                <a16:creationId xmlns:a16="http://schemas.microsoft.com/office/drawing/2014/main" id="{CF879EC3-6C40-A232-A8AE-BB13BE743C80}"/>
              </a:ext>
            </a:extLst>
          </p:cNvPr>
          <p:cNvSpPr>
            <a:spLocks noGrp="1"/>
          </p:cNvSpPr>
          <p:nvPr>
            <p:ph type="body" sz="quarter" idx="10"/>
          </p:nvPr>
        </p:nvSpPr>
        <p:spPr/>
        <p:txBody>
          <a:bodyPr/>
          <a:lstStyle/>
          <a:p>
            <a:endParaRPr lang="en-BE" dirty="0"/>
          </a:p>
        </p:txBody>
      </p:sp>
      <p:sp>
        <p:nvSpPr>
          <p:cNvPr id="4" name="Text Placeholder 3">
            <a:extLst>
              <a:ext uri="{FF2B5EF4-FFF2-40B4-BE49-F238E27FC236}">
                <a16:creationId xmlns:a16="http://schemas.microsoft.com/office/drawing/2014/main" id="{CF4E46C6-2870-F349-7EC6-D33734754C1A}"/>
              </a:ext>
            </a:extLst>
          </p:cNvPr>
          <p:cNvSpPr>
            <a:spLocks noGrp="1"/>
          </p:cNvSpPr>
          <p:nvPr>
            <p:ph type="body" sz="quarter" idx="11"/>
          </p:nvPr>
        </p:nvSpPr>
        <p:spPr/>
        <p:txBody>
          <a:bodyPr/>
          <a:lstStyle/>
          <a:p>
            <a:r>
              <a:rPr lang="en-BE" dirty="0"/>
              <a:t>Context of RS: assigning a class to each pixel</a:t>
            </a:r>
            <a:endParaRPr lang="nl-BE" dirty="0"/>
          </a:p>
          <a:p>
            <a:endParaRPr lang="nl-BE" dirty="0"/>
          </a:p>
          <a:p>
            <a:r>
              <a:rPr lang="en-US" dirty="0"/>
              <a:t>4 main types of image classification techniques in remote sensing are:</a:t>
            </a:r>
          </a:p>
          <a:p>
            <a:pPr marL="342900" indent="-342900">
              <a:buAutoNum type="arabicPeriod"/>
            </a:pPr>
            <a:r>
              <a:rPr lang="en-US" dirty="0"/>
              <a:t>Unsupervised image classification</a:t>
            </a:r>
          </a:p>
          <a:p>
            <a:pPr marL="342900" indent="-342900">
              <a:buAutoNum type="arabicPeriod"/>
            </a:pPr>
            <a:r>
              <a:rPr lang="en-US" dirty="0"/>
              <a:t>Supervised image classification</a:t>
            </a:r>
          </a:p>
          <a:p>
            <a:pPr marL="342900" indent="-342900">
              <a:buAutoNum type="arabicPeriod"/>
            </a:pPr>
            <a:r>
              <a:rPr lang="en-US" dirty="0"/>
              <a:t>Object-based image analysis</a:t>
            </a:r>
          </a:p>
          <a:p>
            <a:pPr marL="342900" indent="-342900">
              <a:buAutoNum type="arabicPeriod"/>
            </a:pPr>
            <a:r>
              <a:rPr lang="en-US" dirty="0"/>
              <a:t>Deep learning object detection</a:t>
            </a:r>
          </a:p>
          <a:p>
            <a:pPr marL="342900" indent="-342900">
              <a:buAutoNum type="arabicPeriod"/>
            </a:pPr>
            <a:endParaRPr lang="en-US" dirty="0"/>
          </a:p>
          <a:p>
            <a:r>
              <a:rPr lang="en-US" dirty="0"/>
              <a:t>Low spatial resolution images: both traditional &amp; object-based classification works well</a:t>
            </a:r>
          </a:p>
          <a:p>
            <a:r>
              <a:rPr lang="en-US" dirty="0"/>
              <a:t>High spatial resolution images: OBIA superior</a:t>
            </a:r>
            <a:endParaRPr lang="en-BE" dirty="0"/>
          </a:p>
        </p:txBody>
      </p:sp>
    </p:spTree>
    <p:extLst>
      <p:ext uri="{BB962C8B-B14F-4D97-AF65-F5344CB8AC3E}">
        <p14:creationId xmlns:p14="http://schemas.microsoft.com/office/powerpoint/2010/main" val="1148328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21D52-CA93-D313-7DE6-8841AEC6C51F}"/>
              </a:ext>
            </a:extLst>
          </p:cNvPr>
          <p:cNvSpPr>
            <a:spLocks noGrp="1"/>
          </p:cNvSpPr>
          <p:nvPr>
            <p:ph type="title"/>
          </p:nvPr>
        </p:nvSpPr>
        <p:spPr/>
        <p:txBody>
          <a:bodyPr>
            <a:normAutofit fontScale="90000"/>
          </a:bodyPr>
          <a:lstStyle/>
          <a:p>
            <a:r>
              <a:rPr lang="en-BE" dirty="0"/>
              <a:t>Unsupervised classification</a:t>
            </a:r>
          </a:p>
        </p:txBody>
      </p:sp>
      <p:sp>
        <p:nvSpPr>
          <p:cNvPr id="3" name="Text Placeholder 2">
            <a:extLst>
              <a:ext uri="{FF2B5EF4-FFF2-40B4-BE49-F238E27FC236}">
                <a16:creationId xmlns:a16="http://schemas.microsoft.com/office/drawing/2014/main" id="{42630FE4-A2E7-B123-31BA-81C1F8045418}"/>
              </a:ext>
            </a:extLst>
          </p:cNvPr>
          <p:cNvSpPr>
            <a:spLocks noGrp="1"/>
          </p:cNvSpPr>
          <p:nvPr>
            <p:ph type="body" sz="quarter" idx="10"/>
          </p:nvPr>
        </p:nvSpPr>
        <p:spPr/>
        <p:txBody>
          <a:bodyPr/>
          <a:lstStyle/>
          <a:p>
            <a:endParaRPr lang="en-BE"/>
          </a:p>
        </p:txBody>
      </p:sp>
      <p:sp>
        <p:nvSpPr>
          <p:cNvPr id="4" name="Text Placeholder 3">
            <a:extLst>
              <a:ext uri="{FF2B5EF4-FFF2-40B4-BE49-F238E27FC236}">
                <a16:creationId xmlns:a16="http://schemas.microsoft.com/office/drawing/2014/main" id="{24BBD11F-A9FE-A728-F4AC-0D9F6E0BA167}"/>
              </a:ext>
            </a:extLst>
          </p:cNvPr>
          <p:cNvSpPr>
            <a:spLocks noGrp="1"/>
          </p:cNvSpPr>
          <p:nvPr>
            <p:ph type="body" sz="quarter" idx="11"/>
          </p:nvPr>
        </p:nvSpPr>
        <p:spPr/>
        <p:txBody>
          <a:bodyPr/>
          <a:lstStyle/>
          <a:p>
            <a:r>
              <a:rPr lang="en-US" dirty="0"/>
              <a:t>How?</a:t>
            </a:r>
          </a:p>
          <a:p>
            <a:pPr marL="342900" indent="-342900">
              <a:buAutoNum type="arabicPeriod"/>
            </a:pPr>
            <a:r>
              <a:rPr lang="en-US" dirty="0"/>
              <a:t>Groups pixels into “clusters” based on their properties [Generate clusters]</a:t>
            </a:r>
          </a:p>
          <a:p>
            <a:pPr marL="342900" indent="-342900">
              <a:buAutoNum type="arabicPeriod"/>
            </a:pPr>
            <a:r>
              <a:rPr lang="en-US" dirty="0"/>
              <a:t>You classify each cluster with a land cover class [Assign classes]</a:t>
            </a:r>
          </a:p>
          <a:p>
            <a:pPr marL="342900" indent="-342900">
              <a:buAutoNum type="arabicPeriod"/>
            </a:pPr>
            <a:endParaRPr lang="en-US" dirty="0"/>
          </a:p>
          <a:p>
            <a:pPr marL="285750" indent="-285750">
              <a:buFontTx/>
              <a:buChar char="-"/>
            </a:pPr>
            <a:r>
              <a:rPr lang="en-US" dirty="0"/>
              <a:t>Most basic technique</a:t>
            </a:r>
          </a:p>
          <a:p>
            <a:pPr marL="285750" indent="-285750">
              <a:buFontTx/>
              <a:buChar char="-"/>
            </a:pPr>
            <a:r>
              <a:rPr lang="en-US" dirty="0"/>
              <a:t>image clustering algorithms</a:t>
            </a:r>
          </a:p>
          <a:p>
            <a:pPr marL="742950" lvl="1" indent="-285750">
              <a:buFontTx/>
              <a:buChar char="-"/>
            </a:pPr>
            <a:r>
              <a:rPr lang="en-US" sz="1400" dirty="0"/>
              <a:t>K-means</a:t>
            </a:r>
          </a:p>
          <a:p>
            <a:pPr marL="742950" lvl="1" indent="-285750">
              <a:buFontTx/>
              <a:buChar char="-"/>
            </a:pPr>
            <a:r>
              <a:rPr lang="en-US" sz="1400" dirty="0"/>
              <a:t>ISODATA</a:t>
            </a:r>
          </a:p>
          <a:p>
            <a:pPr marL="285750" indent="-285750">
              <a:buFontTx/>
              <a:buChar char="-"/>
            </a:pPr>
            <a:r>
              <a:rPr lang="en-BE" dirty="0"/>
              <a:t>Clusters determined by user</a:t>
            </a:r>
            <a:r>
              <a:rPr lang="nl-BE" dirty="0"/>
              <a:t>: </a:t>
            </a:r>
          </a:p>
          <a:p>
            <a:r>
              <a:rPr lang="nl-BE" dirty="0"/>
              <a:t>	</a:t>
            </a:r>
            <a:r>
              <a:rPr lang="en-US" dirty="0"/>
              <a:t>More clusters = less variability within one, but more between classes. </a:t>
            </a:r>
            <a:endParaRPr lang="en-BE" dirty="0"/>
          </a:p>
        </p:txBody>
      </p:sp>
      <p:pic>
        <p:nvPicPr>
          <p:cNvPr id="3074" name="Picture 2" descr="Unsupervised Classification Diagram">
            <a:extLst>
              <a:ext uri="{FF2B5EF4-FFF2-40B4-BE49-F238E27FC236}">
                <a16:creationId xmlns:a16="http://schemas.microsoft.com/office/drawing/2014/main" id="{90F2A7F5-B6EB-3FC7-1424-0C36AA29AD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45720" y="3038506"/>
            <a:ext cx="2028825" cy="2047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28438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21D52-CA93-D313-7DE6-8841AEC6C51F}"/>
              </a:ext>
            </a:extLst>
          </p:cNvPr>
          <p:cNvSpPr>
            <a:spLocks noGrp="1"/>
          </p:cNvSpPr>
          <p:nvPr>
            <p:ph type="title"/>
          </p:nvPr>
        </p:nvSpPr>
        <p:spPr/>
        <p:txBody>
          <a:bodyPr>
            <a:normAutofit fontScale="90000"/>
          </a:bodyPr>
          <a:lstStyle/>
          <a:p>
            <a:r>
              <a:rPr lang="en-BE" dirty="0"/>
              <a:t>Supervised classification</a:t>
            </a:r>
          </a:p>
        </p:txBody>
      </p:sp>
      <p:sp>
        <p:nvSpPr>
          <p:cNvPr id="3" name="Text Placeholder 2">
            <a:extLst>
              <a:ext uri="{FF2B5EF4-FFF2-40B4-BE49-F238E27FC236}">
                <a16:creationId xmlns:a16="http://schemas.microsoft.com/office/drawing/2014/main" id="{42630FE4-A2E7-B123-31BA-81C1F8045418}"/>
              </a:ext>
            </a:extLst>
          </p:cNvPr>
          <p:cNvSpPr>
            <a:spLocks noGrp="1"/>
          </p:cNvSpPr>
          <p:nvPr>
            <p:ph type="body" sz="quarter" idx="10"/>
          </p:nvPr>
        </p:nvSpPr>
        <p:spPr/>
        <p:txBody>
          <a:bodyPr/>
          <a:lstStyle/>
          <a:p>
            <a:endParaRPr lang="en-BE"/>
          </a:p>
        </p:txBody>
      </p:sp>
      <p:sp>
        <p:nvSpPr>
          <p:cNvPr id="4" name="Text Placeholder 3">
            <a:extLst>
              <a:ext uri="{FF2B5EF4-FFF2-40B4-BE49-F238E27FC236}">
                <a16:creationId xmlns:a16="http://schemas.microsoft.com/office/drawing/2014/main" id="{24BBD11F-A9FE-A728-F4AC-0D9F6E0BA167}"/>
              </a:ext>
            </a:extLst>
          </p:cNvPr>
          <p:cNvSpPr>
            <a:spLocks noGrp="1"/>
          </p:cNvSpPr>
          <p:nvPr>
            <p:ph type="body" sz="quarter" idx="11"/>
          </p:nvPr>
        </p:nvSpPr>
        <p:spPr/>
        <p:txBody>
          <a:bodyPr/>
          <a:lstStyle/>
          <a:p>
            <a:r>
              <a:rPr lang="en-US" dirty="0"/>
              <a:t>3 basic steps:</a:t>
            </a:r>
          </a:p>
          <a:p>
            <a:pPr marL="342900" indent="-342900">
              <a:buAutoNum type="arabicPeriod"/>
            </a:pPr>
            <a:r>
              <a:rPr lang="en-US" dirty="0"/>
              <a:t>Select training areas/sites/samples : select representative samples for each land cover class</a:t>
            </a:r>
          </a:p>
          <a:p>
            <a:pPr marL="342900" indent="-342900">
              <a:buAutoNum type="arabicPeriod"/>
            </a:pPr>
            <a:r>
              <a:rPr lang="en-US" dirty="0"/>
              <a:t>Generate signature file</a:t>
            </a:r>
          </a:p>
          <a:p>
            <a:pPr marL="342900" indent="-342900">
              <a:buAutoNum type="arabicPeriod"/>
            </a:pPr>
            <a:r>
              <a:rPr lang="en-US" dirty="0"/>
              <a:t>Classify</a:t>
            </a:r>
          </a:p>
          <a:p>
            <a:pPr marL="342900" indent="-342900">
              <a:buAutoNum type="arabicPeriod"/>
            </a:pPr>
            <a:endParaRPr lang="en-US" dirty="0"/>
          </a:p>
          <a:p>
            <a:r>
              <a:rPr lang="en-US" dirty="0"/>
              <a:t>For each land cover class, you continue creating training samples </a:t>
            </a:r>
          </a:p>
          <a:p>
            <a:r>
              <a:rPr lang="en-US" dirty="0"/>
              <a:t>until you have representative samples for each class. </a:t>
            </a:r>
          </a:p>
          <a:p>
            <a:endParaRPr lang="en-US" dirty="0"/>
          </a:p>
          <a:p>
            <a:r>
              <a:rPr lang="en-US" dirty="0"/>
              <a:t>In turn, this would generate a signature file, which stores all training samples’ spectral information.</a:t>
            </a:r>
          </a:p>
        </p:txBody>
      </p:sp>
      <p:pic>
        <p:nvPicPr>
          <p:cNvPr id="4098" name="Picture 2" descr="Supervised Classification Diagram">
            <a:extLst>
              <a:ext uri="{FF2B5EF4-FFF2-40B4-BE49-F238E27FC236}">
                <a16:creationId xmlns:a16="http://schemas.microsoft.com/office/drawing/2014/main" id="{A1FBE9A9-B669-CA77-2910-EE24EDBD39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47537" y="3067081"/>
            <a:ext cx="3971925" cy="1990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63496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21D52-CA93-D313-7DE6-8841AEC6C51F}"/>
              </a:ext>
            </a:extLst>
          </p:cNvPr>
          <p:cNvSpPr>
            <a:spLocks noGrp="1"/>
          </p:cNvSpPr>
          <p:nvPr>
            <p:ph type="title"/>
          </p:nvPr>
        </p:nvSpPr>
        <p:spPr/>
        <p:txBody>
          <a:bodyPr>
            <a:normAutofit fontScale="90000"/>
          </a:bodyPr>
          <a:lstStyle/>
          <a:p>
            <a:r>
              <a:rPr lang="en-BE" dirty="0"/>
              <a:t>Supervised classification</a:t>
            </a:r>
          </a:p>
        </p:txBody>
      </p:sp>
      <p:sp>
        <p:nvSpPr>
          <p:cNvPr id="3" name="Text Placeholder 2">
            <a:extLst>
              <a:ext uri="{FF2B5EF4-FFF2-40B4-BE49-F238E27FC236}">
                <a16:creationId xmlns:a16="http://schemas.microsoft.com/office/drawing/2014/main" id="{42630FE4-A2E7-B123-31BA-81C1F8045418}"/>
              </a:ext>
            </a:extLst>
          </p:cNvPr>
          <p:cNvSpPr>
            <a:spLocks noGrp="1"/>
          </p:cNvSpPr>
          <p:nvPr>
            <p:ph type="body" sz="quarter" idx="10"/>
          </p:nvPr>
        </p:nvSpPr>
        <p:spPr/>
        <p:txBody>
          <a:bodyPr/>
          <a:lstStyle/>
          <a:p>
            <a:endParaRPr lang="en-BE"/>
          </a:p>
        </p:txBody>
      </p:sp>
      <p:sp>
        <p:nvSpPr>
          <p:cNvPr id="4" name="Text Placeholder 3">
            <a:extLst>
              <a:ext uri="{FF2B5EF4-FFF2-40B4-BE49-F238E27FC236}">
                <a16:creationId xmlns:a16="http://schemas.microsoft.com/office/drawing/2014/main" id="{24BBD11F-A9FE-A728-F4AC-0D9F6E0BA167}"/>
              </a:ext>
            </a:extLst>
          </p:cNvPr>
          <p:cNvSpPr>
            <a:spLocks noGrp="1"/>
          </p:cNvSpPr>
          <p:nvPr>
            <p:ph type="body" sz="quarter" idx="11"/>
          </p:nvPr>
        </p:nvSpPr>
        <p:spPr/>
        <p:txBody>
          <a:bodyPr/>
          <a:lstStyle/>
          <a:p>
            <a:r>
              <a:rPr lang="en-BE" dirty="0"/>
              <a:t>Spectral information (signature) used to classify other pixels.</a:t>
            </a:r>
          </a:p>
          <a:p>
            <a:r>
              <a:rPr lang="en-BE" dirty="0"/>
              <a:t>Different algorithms:</a:t>
            </a:r>
          </a:p>
          <a:p>
            <a:pPr marL="285750" indent="-285750">
              <a:buFontTx/>
              <a:buChar char="-"/>
            </a:pPr>
            <a:r>
              <a:rPr lang="en-BE" dirty="0"/>
              <a:t>Maximum likelihood</a:t>
            </a:r>
          </a:p>
          <a:p>
            <a:pPr marL="285750" indent="-285750">
              <a:buFontTx/>
              <a:buChar char="-"/>
            </a:pPr>
            <a:r>
              <a:rPr lang="en-BE" dirty="0"/>
              <a:t>Minimum-distance</a:t>
            </a:r>
          </a:p>
          <a:p>
            <a:pPr marL="285750" indent="-285750">
              <a:buFontTx/>
              <a:buChar char="-"/>
            </a:pPr>
            <a:r>
              <a:rPr lang="en-BE" dirty="0"/>
              <a:t>Principal components</a:t>
            </a:r>
          </a:p>
          <a:p>
            <a:pPr marL="285750" indent="-285750">
              <a:buFontTx/>
              <a:buChar char="-"/>
            </a:pPr>
            <a:r>
              <a:rPr lang="en-BE" dirty="0"/>
              <a:t>Support vector machine (SVM)</a:t>
            </a:r>
          </a:p>
          <a:p>
            <a:pPr marL="285750" indent="-285750">
              <a:buFontTx/>
              <a:buChar char="-"/>
            </a:pPr>
            <a:r>
              <a:rPr lang="en-BE" dirty="0"/>
              <a:t>Iso cluster</a:t>
            </a:r>
          </a:p>
          <a:p>
            <a:pPr lvl="2"/>
            <a:r>
              <a:rPr lang="en-BE" sz="1600" dirty="0">
                <a:sym typeface="Wingdings" panose="05000000000000000000" pitchFamily="2" charset="2"/>
              </a:rPr>
              <a:t> Test them</a:t>
            </a:r>
            <a:endParaRPr lang="en-BE" sz="1600" dirty="0"/>
          </a:p>
        </p:txBody>
      </p:sp>
      <p:pic>
        <p:nvPicPr>
          <p:cNvPr id="5" name="Picture 2" descr="Supervised Classification Diagram">
            <a:extLst>
              <a:ext uri="{FF2B5EF4-FFF2-40B4-BE49-F238E27FC236}">
                <a16:creationId xmlns:a16="http://schemas.microsoft.com/office/drawing/2014/main" id="{E49C8219-73A7-490A-8269-44989656EC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0359" y="3067081"/>
            <a:ext cx="3971925" cy="1990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38333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5E1DF-382A-65E8-9E53-285497FD5C2A}"/>
              </a:ext>
            </a:extLst>
          </p:cNvPr>
          <p:cNvSpPr>
            <a:spLocks noGrp="1"/>
          </p:cNvSpPr>
          <p:nvPr>
            <p:ph type="title"/>
          </p:nvPr>
        </p:nvSpPr>
        <p:spPr>
          <a:xfrm>
            <a:off x="838200" y="845208"/>
            <a:ext cx="9353724" cy="1225560"/>
          </a:xfrm>
        </p:spPr>
        <p:txBody>
          <a:bodyPr>
            <a:normAutofit fontScale="90000"/>
          </a:bodyPr>
          <a:lstStyle/>
          <a:p>
            <a:r>
              <a:rPr lang="en-BE" dirty="0"/>
              <a:t>Unsupervised classification vs Supervised classification</a:t>
            </a:r>
          </a:p>
        </p:txBody>
      </p:sp>
      <p:sp>
        <p:nvSpPr>
          <p:cNvPr id="4" name="Text Placeholder 3">
            <a:extLst>
              <a:ext uri="{FF2B5EF4-FFF2-40B4-BE49-F238E27FC236}">
                <a16:creationId xmlns:a16="http://schemas.microsoft.com/office/drawing/2014/main" id="{365BF6AA-4D89-75C5-D27C-0759F4E849B0}"/>
              </a:ext>
            </a:extLst>
          </p:cNvPr>
          <p:cNvSpPr>
            <a:spLocks noGrp="1"/>
          </p:cNvSpPr>
          <p:nvPr>
            <p:ph type="body" sz="quarter" idx="11"/>
          </p:nvPr>
        </p:nvSpPr>
        <p:spPr/>
        <p:txBody>
          <a:bodyPr/>
          <a:lstStyle/>
          <a:p>
            <a:endParaRPr lang="en-BE"/>
          </a:p>
        </p:txBody>
      </p:sp>
      <p:pic>
        <p:nvPicPr>
          <p:cNvPr id="5122" name="Picture 2">
            <a:extLst>
              <a:ext uri="{FF2B5EF4-FFF2-40B4-BE49-F238E27FC236}">
                <a16:creationId xmlns:a16="http://schemas.microsoft.com/office/drawing/2014/main" id="{877D11C0-6FEE-D596-5806-CB7C2C1AC3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8150" y="2070768"/>
            <a:ext cx="11315700" cy="378142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6C4C698-D165-2F37-0081-1A448E15C411}"/>
              </a:ext>
            </a:extLst>
          </p:cNvPr>
          <p:cNvSpPr txBox="1"/>
          <p:nvPr/>
        </p:nvSpPr>
        <p:spPr>
          <a:xfrm>
            <a:off x="9909942" y="5713693"/>
            <a:ext cx="1441420" cy="276999"/>
          </a:xfrm>
          <a:prstGeom prst="rect">
            <a:avLst/>
          </a:prstGeom>
          <a:noFill/>
        </p:spPr>
        <p:txBody>
          <a:bodyPr wrap="none" rtlCol="0">
            <a:spAutoFit/>
          </a:bodyPr>
          <a:lstStyle/>
          <a:p>
            <a:r>
              <a:rPr lang="nl-BE" sz="1200" dirty="0" err="1"/>
              <a:t>Devashree</a:t>
            </a:r>
            <a:r>
              <a:rPr lang="nl-BE" sz="1200" dirty="0"/>
              <a:t>, 2022</a:t>
            </a:r>
            <a:endParaRPr lang="en-BE" sz="1200" dirty="0"/>
          </a:p>
        </p:txBody>
      </p:sp>
    </p:spTree>
    <p:extLst>
      <p:ext uri="{BB962C8B-B14F-4D97-AF65-F5344CB8AC3E}">
        <p14:creationId xmlns:p14="http://schemas.microsoft.com/office/powerpoint/2010/main" val="713501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63A80-1C54-48FC-FC7F-DB1266DC5592}"/>
              </a:ext>
            </a:extLst>
          </p:cNvPr>
          <p:cNvSpPr>
            <a:spLocks noGrp="1"/>
          </p:cNvSpPr>
          <p:nvPr>
            <p:ph type="title"/>
          </p:nvPr>
        </p:nvSpPr>
        <p:spPr/>
        <p:txBody>
          <a:bodyPr>
            <a:normAutofit fontScale="90000"/>
          </a:bodyPr>
          <a:lstStyle/>
          <a:p>
            <a:r>
              <a:rPr lang="en-BE" dirty="0"/>
              <a:t>Object-based image analysis</a:t>
            </a:r>
          </a:p>
        </p:txBody>
      </p:sp>
      <p:sp>
        <p:nvSpPr>
          <p:cNvPr id="3" name="Text Placeholder 2">
            <a:extLst>
              <a:ext uri="{FF2B5EF4-FFF2-40B4-BE49-F238E27FC236}">
                <a16:creationId xmlns:a16="http://schemas.microsoft.com/office/drawing/2014/main" id="{19182190-2EC6-2F7A-C259-EF56B7B7FC8D}"/>
              </a:ext>
            </a:extLst>
          </p:cNvPr>
          <p:cNvSpPr>
            <a:spLocks noGrp="1"/>
          </p:cNvSpPr>
          <p:nvPr>
            <p:ph type="body" sz="quarter" idx="10"/>
          </p:nvPr>
        </p:nvSpPr>
        <p:spPr/>
        <p:txBody>
          <a:bodyPr/>
          <a:lstStyle/>
          <a:p>
            <a:endParaRPr lang="en-BE"/>
          </a:p>
        </p:txBody>
      </p:sp>
      <p:sp>
        <p:nvSpPr>
          <p:cNvPr id="4" name="Text Placeholder 3">
            <a:extLst>
              <a:ext uri="{FF2B5EF4-FFF2-40B4-BE49-F238E27FC236}">
                <a16:creationId xmlns:a16="http://schemas.microsoft.com/office/drawing/2014/main" id="{5582D7BC-E285-1B17-BF4F-21B9056E0D1E}"/>
              </a:ext>
            </a:extLst>
          </p:cNvPr>
          <p:cNvSpPr>
            <a:spLocks noGrp="1"/>
          </p:cNvSpPr>
          <p:nvPr>
            <p:ph type="body" sz="quarter" idx="11"/>
          </p:nvPr>
        </p:nvSpPr>
        <p:spPr/>
        <p:txBody>
          <a:bodyPr/>
          <a:lstStyle/>
          <a:p>
            <a:r>
              <a:rPr lang="en-BE" dirty="0"/>
              <a:t>Supervised &amp; unsupervised = pixel-based classification </a:t>
            </a:r>
          </a:p>
          <a:p>
            <a:r>
              <a:rPr lang="en-BE" dirty="0"/>
              <a:t>&lt;&gt; </a:t>
            </a:r>
          </a:p>
          <a:p>
            <a:r>
              <a:rPr lang="en-BE" dirty="0"/>
              <a:t>Object-based: groups pixels into shapes (vector: size &amp; geometry)</a:t>
            </a:r>
          </a:p>
          <a:p>
            <a:endParaRPr lang="en-BE" dirty="0"/>
          </a:p>
          <a:p>
            <a:r>
              <a:rPr lang="en-BE" dirty="0"/>
              <a:t>Steps:</a:t>
            </a:r>
          </a:p>
          <a:p>
            <a:pPr marL="342900" indent="-342900">
              <a:buAutoNum type="arabicPeriod"/>
            </a:pPr>
            <a:r>
              <a:rPr lang="en-BE" dirty="0"/>
              <a:t>Perform multiresolution segmentation</a:t>
            </a:r>
            <a:r>
              <a:rPr lang="nl-BE" dirty="0"/>
              <a:t> </a:t>
            </a:r>
            <a:r>
              <a:rPr lang="en-BE" dirty="0"/>
              <a:t>(groups pixels)</a:t>
            </a:r>
          </a:p>
          <a:p>
            <a:pPr marL="342900" indent="-342900">
              <a:buAutoNum type="arabicPeriod"/>
            </a:pPr>
            <a:r>
              <a:rPr lang="en-BE" dirty="0"/>
              <a:t>Select training areas</a:t>
            </a:r>
          </a:p>
          <a:p>
            <a:pPr marL="342900" indent="-342900">
              <a:buAutoNum type="arabicPeriod"/>
            </a:pPr>
            <a:r>
              <a:rPr lang="en-BE" dirty="0"/>
              <a:t>Define statistics</a:t>
            </a:r>
          </a:p>
          <a:p>
            <a:pPr marL="342900" indent="-342900">
              <a:buAutoNum type="arabicPeriod"/>
            </a:pPr>
            <a:r>
              <a:rPr lang="en-BE" dirty="0"/>
              <a:t>Classify </a:t>
            </a:r>
          </a:p>
        </p:txBody>
      </p:sp>
      <p:pic>
        <p:nvPicPr>
          <p:cNvPr id="5" name="Picture 4">
            <a:extLst>
              <a:ext uri="{FF2B5EF4-FFF2-40B4-BE49-F238E27FC236}">
                <a16:creationId xmlns:a16="http://schemas.microsoft.com/office/drawing/2014/main" id="{8BAB0418-FD0F-5645-D63B-D5B93E2F83D9}"/>
              </a:ext>
            </a:extLst>
          </p:cNvPr>
          <p:cNvPicPr>
            <a:picLocks noChangeAspect="1"/>
          </p:cNvPicPr>
          <p:nvPr/>
        </p:nvPicPr>
        <p:blipFill>
          <a:blip r:embed="rId3"/>
          <a:stretch>
            <a:fillRect/>
          </a:stretch>
        </p:blipFill>
        <p:spPr>
          <a:xfrm>
            <a:off x="6705600" y="3120878"/>
            <a:ext cx="4988010" cy="2529976"/>
          </a:xfrm>
          <a:prstGeom prst="rect">
            <a:avLst/>
          </a:prstGeom>
        </p:spPr>
      </p:pic>
    </p:spTree>
    <p:extLst>
      <p:ext uri="{BB962C8B-B14F-4D97-AF65-F5344CB8AC3E}">
        <p14:creationId xmlns:p14="http://schemas.microsoft.com/office/powerpoint/2010/main" val="7091365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63A80-1C54-48FC-FC7F-DB1266DC5592}"/>
              </a:ext>
            </a:extLst>
          </p:cNvPr>
          <p:cNvSpPr>
            <a:spLocks noGrp="1"/>
          </p:cNvSpPr>
          <p:nvPr>
            <p:ph type="title"/>
          </p:nvPr>
        </p:nvSpPr>
        <p:spPr/>
        <p:txBody>
          <a:bodyPr>
            <a:normAutofit fontScale="90000"/>
          </a:bodyPr>
          <a:lstStyle/>
          <a:p>
            <a:r>
              <a:rPr lang="en-BE" dirty="0"/>
              <a:t>Object-based image analysis</a:t>
            </a:r>
          </a:p>
        </p:txBody>
      </p:sp>
      <p:sp>
        <p:nvSpPr>
          <p:cNvPr id="3" name="Text Placeholder 2">
            <a:extLst>
              <a:ext uri="{FF2B5EF4-FFF2-40B4-BE49-F238E27FC236}">
                <a16:creationId xmlns:a16="http://schemas.microsoft.com/office/drawing/2014/main" id="{19182190-2EC6-2F7A-C259-EF56B7B7FC8D}"/>
              </a:ext>
            </a:extLst>
          </p:cNvPr>
          <p:cNvSpPr>
            <a:spLocks noGrp="1"/>
          </p:cNvSpPr>
          <p:nvPr>
            <p:ph type="body" sz="quarter" idx="10"/>
          </p:nvPr>
        </p:nvSpPr>
        <p:spPr/>
        <p:txBody>
          <a:bodyPr/>
          <a:lstStyle/>
          <a:p>
            <a:endParaRPr lang="en-BE"/>
          </a:p>
        </p:txBody>
      </p:sp>
      <p:sp>
        <p:nvSpPr>
          <p:cNvPr id="4" name="Text Placeholder 3">
            <a:extLst>
              <a:ext uri="{FF2B5EF4-FFF2-40B4-BE49-F238E27FC236}">
                <a16:creationId xmlns:a16="http://schemas.microsoft.com/office/drawing/2014/main" id="{5582D7BC-E285-1B17-BF4F-21B9056E0D1E}"/>
              </a:ext>
            </a:extLst>
          </p:cNvPr>
          <p:cNvSpPr>
            <a:spLocks noGrp="1"/>
          </p:cNvSpPr>
          <p:nvPr>
            <p:ph type="body" sz="quarter" idx="11"/>
          </p:nvPr>
        </p:nvSpPr>
        <p:spPr/>
        <p:txBody>
          <a:bodyPr/>
          <a:lstStyle/>
          <a:p>
            <a:r>
              <a:rPr lang="en-BE" dirty="0"/>
              <a:t>Segmentation: if objects are very clear it can be done by software</a:t>
            </a:r>
            <a:endParaRPr lang="nl-BE" dirty="0"/>
          </a:p>
          <a:p>
            <a:endParaRPr lang="en-BE" dirty="0"/>
          </a:p>
          <a:p>
            <a:r>
              <a:rPr lang="en-BE" dirty="0"/>
              <a:t>Segmentation methods:</a:t>
            </a:r>
          </a:p>
          <a:p>
            <a:pPr marL="285750" indent="-285750">
              <a:buFontTx/>
              <a:buChar char="-"/>
            </a:pPr>
            <a:r>
              <a:rPr lang="en-BE" dirty="0"/>
              <a:t>Multi-resolution segmentation </a:t>
            </a:r>
          </a:p>
          <a:p>
            <a:pPr marL="285750" indent="-285750">
              <a:buFontTx/>
              <a:buChar char="-"/>
            </a:pPr>
            <a:r>
              <a:rPr lang="en-BE" dirty="0"/>
              <a:t>Segmentation mean shift </a:t>
            </a:r>
          </a:p>
        </p:txBody>
      </p:sp>
      <p:pic>
        <p:nvPicPr>
          <p:cNvPr id="5" name="Picture 4">
            <a:extLst>
              <a:ext uri="{FF2B5EF4-FFF2-40B4-BE49-F238E27FC236}">
                <a16:creationId xmlns:a16="http://schemas.microsoft.com/office/drawing/2014/main" id="{8BAB0418-FD0F-5645-D63B-D5B93E2F83D9}"/>
              </a:ext>
            </a:extLst>
          </p:cNvPr>
          <p:cNvPicPr>
            <a:picLocks noChangeAspect="1"/>
          </p:cNvPicPr>
          <p:nvPr/>
        </p:nvPicPr>
        <p:blipFill>
          <a:blip r:embed="rId3"/>
          <a:stretch>
            <a:fillRect/>
          </a:stretch>
        </p:blipFill>
        <p:spPr>
          <a:xfrm>
            <a:off x="6705600" y="3120878"/>
            <a:ext cx="4988010" cy="2529976"/>
          </a:xfrm>
          <a:prstGeom prst="rect">
            <a:avLst/>
          </a:prstGeom>
        </p:spPr>
      </p:pic>
    </p:spTree>
    <p:extLst>
      <p:ext uri="{BB962C8B-B14F-4D97-AF65-F5344CB8AC3E}">
        <p14:creationId xmlns:p14="http://schemas.microsoft.com/office/powerpoint/2010/main" val="1495313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2ABF8-2D62-3123-A775-4F07034577DC}"/>
              </a:ext>
            </a:extLst>
          </p:cNvPr>
          <p:cNvSpPr>
            <a:spLocks noGrp="1"/>
          </p:cNvSpPr>
          <p:nvPr>
            <p:ph type="title"/>
          </p:nvPr>
        </p:nvSpPr>
        <p:spPr/>
        <p:txBody>
          <a:bodyPr/>
          <a:lstStyle/>
          <a:p>
            <a:r>
              <a:rPr lang="en-BE" dirty="0"/>
              <a:t>Learning objectives</a:t>
            </a:r>
          </a:p>
        </p:txBody>
      </p:sp>
      <p:sp>
        <p:nvSpPr>
          <p:cNvPr id="3" name="Text Placeholder 2">
            <a:extLst>
              <a:ext uri="{FF2B5EF4-FFF2-40B4-BE49-F238E27FC236}">
                <a16:creationId xmlns:a16="http://schemas.microsoft.com/office/drawing/2014/main" id="{9E994C19-F332-377C-71F2-28184181C140}"/>
              </a:ext>
            </a:extLst>
          </p:cNvPr>
          <p:cNvSpPr>
            <a:spLocks noGrp="1"/>
          </p:cNvSpPr>
          <p:nvPr>
            <p:ph type="body" sz="quarter" idx="10"/>
          </p:nvPr>
        </p:nvSpPr>
        <p:spPr>
          <a:xfrm>
            <a:off x="2417320" y="1713915"/>
            <a:ext cx="9375287" cy="4170800"/>
          </a:xfrm>
        </p:spPr>
        <p:txBody>
          <a:bodyPr/>
          <a:lstStyle/>
          <a:p>
            <a:r>
              <a:rPr lang="en-BE" dirty="0"/>
              <a:t>At the end of the course participants should be able to:</a:t>
            </a:r>
          </a:p>
          <a:p>
            <a:pPr marL="342900" indent="-342900">
              <a:buFontTx/>
              <a:buChar char="-"/>
            </a:pPr>
            <a:r>
              <a:rPr lang="en-US" dirty="0"/>
              <a:t>Explain how</a:t>
            </a:r>
            <a:r>
              <a:rPr lang="en-BE" dirty="0"/>
              <a:t> satellite </a:t>
            </a:r>
            <a:r>
              <a:rPr lang="en-US" dirty="0"/>
              <a:t>image </a:t>
            </a:r>
            <a:r>
              <a:rPr lang="en-BE" dirty="0"/>
              <a:t>bands </a:t>
            </a:r>
            <a:r>
              <a:rPr lang="en-US" dirty="0"/>
              <a:t>represent different information</a:t>
            </a:r>
          </a:p>
          <a:p>
            <a:pPr marL="342900" indent="-342900">
              <a:buFontTx/>
              <a:buChar char="-"/>
            </a:pPr>
            <a:r>
              <a:rPr lang="en-US" dirty="0"/>
              <a:t>E</a:t>
            </a:r>
            <a:r>
              <a:rPr lang="en-BE" dirty="0" err="1"/>
              <a:t>xplain</a:t>
            </a:r>
            <a:r>
              <a:rPr lang="en-BE" dirty="0"/>
              <a:t> what a true and false colour composite is </a:t>
            </a:r>
            <a:endParaRPr lang="en-US" dirty="0"/>
          </a:p>
          <a:p>
            <a:pPr marL="342900" indent="-342900">
              <a:buFontTx/>
              <a:buChar char="-"/>
            </a:pPr>
            <a:r>
              <a:rPr lang="en-US" dirty="0"/>
              <a:t>Explain raster calculation &amp; vegetation indices like NDVI</a:t>
            </a:r>
          </a:p>
          <a:p>
            <a:pPr marL="342900" indent="-342900">
              <a:buFontTx/>
              <a:buChar char="-"/>
            </a:pPr>
            <a:r>
              <a:rPr lang="en-US" dirty="0"/>
              <a:t>Understand the different steps of image processing </a:t>
            </a:r>
            <a:endParaRPr lang="en-BE" dirty="0"/>
          </a:p>
          <a:p>
            <a:pPr marL="342900" indent="-342900">
              <a:buFontTx/>
              <a:buChar char="-"/>
            </a:pPr>
            <a:r>
              <a:rPr lang="en-US" dirty="0"/>
              <a:t>E</a:t>
            </a:r>
            <a:r>
              <a:rPr lang="en-BE" dirty="0" err="1"/>
              <a:t>xplain</a:t>
            </a:r>
            <a:r>
              <a:rPr lang="en-BE" dirty="0"/>
              <a:t> the relevance of spectral signatures for image classification </a:t>
            </a:r>
          </a:p>
          <a:p>
            <a:pPr marL="342900" indent="-342900">
              <a:buFontTx/>
              <a:buChar char="-"/>
            </a:pPr>
            <a:r>
              <a:rPr lang="en-US" dirty="0"/>
              <a:t>Relate multispectral imagery to real-world applications </a:t>
            </a:r>
            <a:endParaRPr lang="en-BE" dirty="0"/>
          </a:p>
          <a:p>
            <a:pPr marL="342900" indent="-342900">
              <a:buFontTx/>
              <a:buChar char="-"/>
            </a:pPr>
            <a:endParaRPr lang="en-BE" dirty="0"/>
          </a:p>
        </p:txBody>
      </p:sp>
    </p:spTree>
    <p:extLst>
      <p:ext uri="{BB962C8B-B14F-4D97-AF65-F5344CB8AC3E}">
        <p14:creationId xmlns:p14="http://schemas.microsoft.com/office/powerpoint/2010/main" val="30950931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63A80-1C54-48FC-FC7F-DB1266DC5592}"/>
              </a:ext>
            </a:extLst>
          </p:cNvPr>
          <p:cNvSpPr>
            <a:spLocks noGrp="1"/>
          </p:cNvSpPr>
          <p:nvPr>
            <p:ph type="title"/>
          </p:nvPr>
        </p:nvSpPr>
        <p:spPr/>
        <p:txBody>
          <a:bodyPr>
            <a:normAutofit fontScale="90000"/>
          </a:bodyPr>
          <a:lstStyle/>
          <a:p>
            <a:r>
              <a:rPr lang="en-BE" dirty="0"/>
              <a:t>Object-based image analysis</a:t>
            </a:r>
          </a:p>
        </p:txBody>
      </p:sp>
      <p:sp>
        <p:nvSpPr>
          <p:cNvPr id="3" name="Text Placeholder 2">
            <a:extLst>
              <a:ext uri="{FF2B5EF4-FFF2-40B4-BE49-F238E27FC236}">
                <a16:creationId xmlns:a16="http://schemas.microsoft.com/office/drawing/2014/main" id="{19182190-2EC6-2F7A-C259-EF56B7B7FC8D}"/>
              </a:ext>
            </a:extLst>
          </p:cNvPr>
          <p:cNvSpPr>
            <a:spLocks noGrp="1"/>
          </p:cNvSpPr>
          <p:nvPr>
            <p:ph type="body" sz="quarter" idx="10"/>
          </p:nvPr>
        </p:nvSpPr>
        <p:spPr/>
        <p:txBody>
          <a:bodyPr/>
          <a:lstStyle/>
          <a:p>
            <a:endParaRPr lang="en-BE"/>
          </a:p>
        </p:txBody>
      </p:sp>
      <p:sp>
        <p:nvSpPr>
          <p:cNvPr id="4" name="Text Placeholder 3">
            <a:extLst>
              <a:ext uri="{FF2B5EF4-FFF2-40B4-BE49-F238E27FC236}">
                <a16:creationId xmlns:a16="http://schemas.microsoft.com/office/drawing/2014/main" id="{5582D7BC-E285-1B17-BF4F-21B9056E0D1E}"/>
              </a:ext>
            </a:extLst>
          </p:cNvPr>
          <p:cNvSpPr>
            <a:spLocks noGrp="1"/>
          </p:cNvSpPr>
          <p:nvPr>
            <p:ph type="body" sz="quarter" idx="11"/>
          </p:nvPr>
        </p:nvSpPr>
        <p:spPr/>
        <p:txBody>
          <a:bodyPr/>
          <a:lstStyle/>
          <a:p>
            <a:r>
              <a:rPr lang="en-BE" dirty="0"/>
              <a:t>Classification methods:</a:t>
            </a:r>
          </a:p>
          <a:p>
            <a:pPr marL="285750" indent="-285750">
              <a:buFontTx/>
              <a:buChar char="-"/>
            </a:pPr>
            <a:r>
              <a:rPr lang="en-BE" dirty="0"/>
              <a:t>Shape</a:t>
            </a:r>
            <a:r>
              <a:rPr lang="nl-BE" dirty="0"/>
              <a:t>				</a:t>
            </a:r>
            <a:r>
              <a:rPr lang="nl-BE" dirty="0" err="1"/>
              <a:t>e.g</a:t>
            </a:r>
            <a:r>
              <a:rPr lang="en-BE" dirty="0"/>
              <a:t>. rectangle  ≈</a:t>
            </a:r>
            <a:r>
              <a:rPr lang="nl-BE" dirty="0"/>
              <a:t> building</a:t>
            </a:r>
            <a:endParaRPr lang="en-BE" dirty="0"/>
          </a:p>
          <a:p>
            <a:pPr marL="285750" indent="-285750">
              <a:buFontTx/>
              <a:buChar char="-"/>
            </a:pPr>
            <a:r>
              <a:rPr lang="en-BE" dirty="0"/>
              <a:t>Texture</a:t>
            </a:r>
            <a:r>
              <a:rPr lang="nl-BE" dirty="0"/>
              <a:t>: </a:t>
            </a:r>
            <a:r>
              <a:rPr lang="en-BE" dirty="0"/>
              <a:t>homogeneity</a:t>
            </a:r>
            <a:r>
              <a:rPr lang="nl-BE" dirty="0"/>
              <a:t>		e.g. water </a:t>
            </a:r>
            <a:endParaRPr lang="en-BE" dirty="0"/>
          </a:p>
          <a:p>
            <a:pPr marL="285750" indent="-285750">
              <a:buFontTx/>
              <a:buChar char="-"/>
            </a:pPr>
            <a:r>
              <a:rPr lang="en-BE" dirty="0"/>
              <a:t>Spectral</a:t>
            </a:r>
            <a:r>
              <a:rPr lang="nl-BE" dirty="0"/>
              <a:t>: </a:t>
            </a:r>
            <a:r>
              <a:rPr lang="en-BE" dirty="0"/>
              <a:t>mean values R</a:t>
            </a:r>
            <a:r>
              <a:rPr lang="nl-BE" dirty="0"/>
              <a:t>,</a:t>
            </a:r>
            <a:r>
              <a:rPr lang="en-BE" dirty="0"/>
              <a:t> G</a:t>
            </a:r>
            <a:r>
              <a:rPr lang="nl-BE" dirty="0"/>
              <a:t>,</a:t>
            </a:r>
            <a:r>
              <a:rPr lang="en-BE" dirty="0"/>
              <a:t> B</a:t>
            </a:r>
            <a:r>
              <a:rPr lang="nl-BE" dirty="0"/>
              <a:t>,</a:t>
            </a:r>
            <a:r>
              <a:rPr lang="en-BE" dirty="0"/>
              <a:t> NIR</a:t>
            </a:r>
            <a:r>
              <a:rPr lang="nl-BE" dirty="0"/>
              <a:t>,</a:t>
            </a:r>
            <a:r>
              <a:rPr lang="en-BE" dirty="0"/>
              <a:t> SWIR</a:t>
            </a:r>
          </a:p>
          <a:p>
            <a:pPr marL="285750" indent="-285750">
              <a:buFontTx/>
              <a:buChar char="-"/>
            </a:pPr>
            <a:r>
              <a:rPr lang="en-BE" dirty="0"/>
              <a:t>Geographic context</a:t>
            </a:r>
            <a:r>
              <a:rPr lang="nl-BE" dirty="0"/>
              <a:t>: </a:t>
            </a:r>
            <a:r>
              <a:rPr lang="en-BE" dirty="0"/>
              <a:t>proximity &amp; distance relationship neighbours </a:t>
            </a:r>
          </a:p>
          <a:p>
            <a:pPr marL="285750" indent="-285750">
              <a:buFontTx/>
              <a:buChar char="-"/>
            </a:pPr>
            <a:r>
              <a:rPr lang="en-BE" dirty="0"/>
              <a:t>Nearest neighbour classification</a:t>
            </a:r>
            <a:r>
              <a:rPr lang="nl-BE" dirty="0"/>
              <a:t>: </a:t>
            </a:r>
            <a:r>
              <a:rPr lang="en-BE" dirty="0"/>
              <a:t>similar supervised classification</a:t>
            </a:r>
            <a:endParaRPr lang="nl-BE" dirty="0"/>
          </a:p>
          <a:p>
            <a:pPr marL="800100" lvl="1" indent="-342900">
              <a:buFont typeface="Arial" panose="020B0604020202020204" pitchFamily="34" charset="0"/>
              <a:buChar char="•"/>
            </a:pPr>
            <a:r>
              <a:rPr lang="en-BE" sz="1400" dirty="0"/>
              <a:t>Multi-resolution segmentation</a:t>
            </a:r>
          </a:p>
          <a:p>
            <a:pPr marL="800100" lvl="1" indent="-342900">
              <a:buFont typeface="Arial" panose="020B0604020202020204" pitchFamily="34" charset="0"/>
              <a:buChar char="•"/>
            </a:pPr>
            <a:r>
              <a:rPr lang="en-BE" sz="1400" dirty="0"/>
              <a:t>User identifies sample sites</a:t>
            </a:r>
          </a:p>
          <a:p>
            <a:pPr marL="800100" lvl="1" indent="-342900">
              <a:buFont typeface="Arial" panose="020B0604020202020204" pitchFamily="34" charset="0"/>
              <a:buChar char="•"/>
            </a:pPr>
            <a:r>
              <a:rPr lang="en-BE" sz="1400" dirty="0"/>
              <a:t>Statistics for objects</a:t>
            </a:r>
          </a:p>
          <a:p>
            <a:pPr marL="800100" lvl="1" indent="-342900">
              <a:buFont typeface="Arial" panose="020B0604020202020204" pitchFamily="34" charset="0"/>
              <a:buChar char="•"/>
            </a:pPr>
            <a:r>
              <a:rPr lang="en-BE" sz="1400" dirty="0"/>
              <a:t>NN classifies objects based on previous</a:t>
            </a:r>
          </a:p>
        </p:txBody>
      </p:sp>
      <p:pic>
        <p:nvPicPr>
          <p:cNvPr id="5" name="Picture 4">
            <a:extLst>
              <a:ext uri="{FF2B5EF4-FFF2-40B4-BE49-F238E27FC236}">
                <a16:creationId xmlns:a16="http://schemas.microsoft.com/office/drawing/2014/main" id="{8BAB0418-FD0F-5645-D63B-D5B93E2F83D9}"/>
              </a:ext>
            </a:extLst>
          </p:cNvPr>
          <p:cNvPicPr>
            <a:picLocks noChangeAspect="1"/>
          </p:cNvPicPr>
          <p:nvPr/>
        </p:nvPicPr>
        <p:blipFill>
          <a:blip r:embed="rId3"/>
          <a:stretch>
            <a:fillRect/>
          </a:stretch>
        </p:blipFill>
        <p:spPr>
          <a:xfrm>
            <a:off x="7113374" y="2610132"/>
            <a:ext cx="4988010" cy="2529976"/>
          </a:xfrm>
          <a:prstGeom prst="rect">
            <a:avLst/>
          </a:prstGeom>
        </p:spPr>
      </p:pic>
    </p:spTree>
    <p:extLst>
      <p:ext uri="{BB962C8B-B14F-4D97-AF65-F5344CB8AC3E}">
        <p14:creationId xmlns:p14="http://schemas.microsoft.com/office/powerpoint/2010/main" val="1768957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582C3-8A7A-7883-16F6-4321B42C6A89}"/>
              </a:ext>
            </a:extLst>
          </p:cNvPr>
          <p:cNvSpPr>
            <a:spLocks noGrp="1"/>
          </p:cNvSpPr>
          <p:nvPr>
            <p:ph type="title"/>
          </p:nvPr>
        </p:nvSpPr>
        <p:spPr/>
        <p:txBody>
          <a:bodyPr>
            <a:normAutofit fontScale="90000"/>
          </a:bodyPr>
          <a:lstStyle/>
          <a:p>
            <a:r>
              <a:rPr lang="en-BE" dirty="0"/>
              <a:t>Deep learning object detection</a:t>
            </a:r>
          </a:p>
        </p:txBody>
      </p:sp>
      <p:sp>
        <p:nvSpPr>
          <p:cNvPr id="3" name="Text Placeholder 2">
            <a:extLst>
              <a:ext uri="{FF2B5EF4-FFF2-40B4-BE49-F238E27FC236}">
                <a16:creationId xmlns:a16="http://schemas.microsoft.com/office/drawing/2014/main" id="{9EE6CE8E-6096-54CB-FA71-CAD337DE16CA}"/>
              </a:ext>
            </a:extLst>
          </p:cNvPr>
          <p:cNvSpPr>
            <a:spLocks noGrp="1"/>
          </p:cNvSpPr>
          <p:nvPr>
            <p:ph type="body" sz="quarter" idx="10"/>
          </p:nvPr>
        </p:nvSpPr>
        <p:spPr/>
        <p:txBody>
          <a:bodyPr/>
          <a:lstStyle/>
          <a:p>
            <a:endParaRPr lang="en-BE"/>
          </a:p>
        </p:txBody>
      </p:sp>
      <p:sp>
        <p:nvSpPr>
          <p:cNvPr id="4" name="Text Placeholder 3">
            <a:extLst>
              <a:ext uri="{FF2B5EF4-FFF2-40B4-BE49-F238E27FC236}">
                <a16:creationId xmlns:a16="http://schemas.microsoft.com/office/drawing/2014/main" id="{81FD309E-78FF-0157-F51A-5A185F7D949A}"/>
              </a:ext>
            </a:extLst>
          </p:cNvPr>
          <p:cNvSpPr>
            <a:spLocks noGrp="1"/>
          </p:cNvSpPr>
          <p:nvPr>
            <p:ph type="body" sz="quarter" idx="11"/>
          </p:nvPr>
        </p:nvSpPr>
        <p:spPr/>
        <p:txBody>
          <a:bodyPr/>
          <a:lstStyle/>
          <a:p>
            <a:r>
              <a:rPr lang="en-BE" dirty="0"/>
              <a:t>Form of AI</a:t>
            </a:r>
          </a:p>
          <a:p>
            <a:pPr marL="285750" indent="-285750">
              <a:buFontTx/>
              <a:buChar char="-"/>
            </a:pPr>
            <a:r>
              <a:rPr lang="en-BE" dirty="0"/>
              <a:t>Fast growing</a:t>
            </a:r>
          </a:p>
          <a:p>
            <a:pPr marL="285750" indent="-285750">
              <a:buFontTx/>
              <a:buChar char="-"/>
            </a:pPr>
            <a:r>
              <a:rPr lang="en-BE" dirty="0"/>
              <a:t>Learn from large datasets </a:t>
            </a:r>
          </a:p>
        </p:txBody>
      </p:sp>
    </p:spTree>
    <p:extLst>
      <p:ext uri="{BB962C8B-B14F-4D97-AF65-F5344CB8AC3E}">
        <p14:creationId xmlns:p14="http://schemas.microsoft.com/office/powerpoint/2010/main" val="30028012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3133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2F5D9F2-551E-D030-53E8-1A3BD4CDB950}"/>
              </a:ext>
            </a:extLst>
          </p:cNvPr>
          <p:cNvSpPr>
            <a:spLocks noGrp="1"/>
          </p:cNvSpPr>
          <p:nvPr>
            <p:ph type="title"/>
          </p:nvPr>
        </p:nvSpPr>
        <p:spPr/>
        <p:txBody>
          <a:bodyPr/>
          <a:lstStyle/>
          <a:p>
            <a:r>
              <a:rPr lang="en-BE" dirty="0"/>
              <a:t>Satellite sensors</a:t>
            </a:r>
          </a:p>
        </p:txBody>
      </p:sp>
      <p:sp>
        <p:nvSpPr>
          <p:cNvPr id="6" name="Text Placeholder 5">
            <a:extLst>
              <a:ext uri="{FF2B5EF4-FFF2-40B4-BE49-F238E27FC236}">
                <a16:creationId xmlns:a16="http://schemas.microsoft.com/office/drawing/2014/main" id="{436FAD74-2E11-9B20-EAC2-91A0AFA6B9F6}"/>
              </a:ext>
            </a:extLst>
          </p:cNvPr>
          <p:cNvSpPr>
            <a:spLocks noGrp="1"/>
          </p:cNvSpPr>
          <p:nvPr>
            <p:ph type="body" sz="quarter" idx="10"/>
          </p:nvPr>
        </p:nvSpPr>
        <p:spPr/>
        <p:txBody>
          <a:bodyPr/>
          <a:lstStyle/>
          <a:p>
            <a:endParaRPr lang="it-IT" dirty="0"/>
          </a:p>
        </p:txBody>
      </p:sp>
      <p:sp>
        <p:nvSpPr>
          <p:cNvPr id="7" name="Text Placeholder 6">
            <a:extLst>
              <a:ext uri="{FF2B5EF4-FFF2-40B4-BE49-F238E27FC236}">
                <a16:creationId xmlns:a16="http://schemas.microsoft.com/office/drawing/2014/main" id="{234AA5AA-9534-BB5C-69F2-0D569AFEC798}"/>
              </a:ext>
            </a:extLst>
          </p:cNvPr>
          <p:cNvSpPr>
            <a:spLocks noGrp="1"/>
          </p:cNvSpPr>
          <p:nvPr>
            <p:ph type="body" sz="quarter" idx="11"/>
          </p:nvPr>
        </p:nvSpPr>
        <p:spPr/>
        <p:txBody>
          <a:bodyPr/>
          <a:lstStyle/>
          <a:p>
            <a:r>
              <a:rPr lang="it-IT" dirty="0"/>
              <a:t>1</a:t>
            </a:r>
          </a:p>
        </p:txBody>
      </p:sp>
    </p:spTree>
    <p:extLst>
      <p:ext uri="{BB962C8B-B14F-4D97-AF65-F5344CB8AC3E}">
        <p14:creationId xmlns:p14="http://schemas.microsoft.com/office/powerpoint/2010/main" val="944280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913E2FD-E266-646E-3405-E8D27127992E}"/>
              </a:ext>
            </a:extLst>
          </p:cNvPr>
          <p:cNvSpPr>
            <a:spLocks noGrp="1"/>
          </p:cNvSpPr>
          <p:nvPr>
            <p:ph type="title"/>
          </p:nvPr>
        </p:nvSpPr>
        <p:spPr/>
        <p:txBody>
          <a:bodyPr>
            <a:normAutofit fontScale="90000"/>
          </a:bodyPr>
          <a:lstStyle/>
          <a:p>
            <a:r>
              <a:rPr lang="en-BE" dirty="0"/>
              <a:t>Sensor characteristics</a:t>
            </a:r>
          </a:p>
        </p:txBody>
      </p:sp>
      <p:sp>
        <p:nvSpPr>
          <p:cNvPr id="6" name="Text Placeholder 5">
            <a:extLst>
              <a:ext uri="{FF2B5EF4-FFF2-40B4-BE49-F238E27FC236}">
                <a16:creationId xmlns:a16="http://schemas.microsoft.com/office/drawing/2014/main" id="{E102C9EC-CA81-F97F-2190-87BC954A1306}"/>
              </a:ext>
            </a:extLst>
          </p:cNvPr>
          <p:cNvSpPr>
            <a:spLocks noGrp="1"/>
          </p:cNvSpPr>
          <p:nvPr>
            <p:ph type="body" sz="quarter" idx="10"/>
          </p:nvPr>
        </p:nvSpPr>
        <p:spPr/>
        <p:txBody>
          <a:bodyPr/>
          <a:lstStyle/>
          <a:p>
            <a:r>
              <a:rPr lang="it-IT" dirty="0"/>
              <a:t>E.g. Sentinel-2A Satellite Sensor (10m)</a:t>
            </a:r>
          </a:p>
        </p:txBody>
      </p:sp>
      <p:sp>
        <p:nvSpPr>
          <p:cNvPr id="7" name="Text Placeholder 6">
            <a:extLst>
              <a:ext uri="{FF2B5EF4-FFF2-40B4-BE49-F238E27FC236}">
                <a16:creationId xmlns:a16="http://schemas.microsoft.com/office/drawing/2014/main" id="{BE637B28-A3AA-6930-903A-BC2AC36AD70A}"/>
              </a:ext>
            </a:extLst>
          </p:cNvPr>
          <p:cNvSpPr>
            <a:spLocks noGrp="1"/>
          </p:cNvSpPr>
          <p:nvPr>
            <p:ph type="body" sz="quarter" idx="11"/>
          </p:nvPr>
        </p:nvSpPr>
        <p:spPr>
          <a:xfrm>
            <a:off x="840638" y="2342230"/>
            <a:ext cx="4825931" cy="3440428"/>
          </a:xfrm>
        </p:spPr>
        <p:txBody>
          <a:bodyPr/>
          <a:lstStyle/>
          <a:p>
            <a:endParaRPr lang="en-BE" dirty="0"/>
          </a:p>
          <a:p>
            <a:r>
              <a:rPr lang="en-BE" dirty="0"/>
              <a:t>Determines possibilities for </a:t>
            </a:r>
            <a:r>
              <a:rPr lang="nl-BE" dirty="0"/>
              <a:t>analysis:</a:t>
            </a:r>
          </a:p>
          <a:p>
            <a:pPr marL="285750" indent="-285750">
              <a:buFontTx/>
              <a:buChar char="-"/>
            </a:pPr>
            <a:r>
              <a:rPr lang="nl-BE" dirty="0"/>
              <a:t>RGB</a:t>
            </a:r>
          </a:p>
          <a:p>
            <a:pPr marL="285750" indent="-285750">
              <a:buFontTx/>
              <a:buChar char="-"/>
            </a:pPr>
            <a:r>
              <a:rPr lang="en-BE" dirty="0"/>
              <a:t>Multispectral</a:t>
            </a:r>
            <a:r>
              <a:rPr lang="nl-BE" dirty="0"/>
              <a:t>: </a:t>
            </a:r>
            <a:r>
              <a:rPr lang="en-US" dirty="0"/>
              <a:t>collect data throughout a limited portion of the electromagnetic spectrum (five to ten bands); typically, it’s RGB (red, green, and blue — the three primary colors) and a handful of infrared bands</a:t>
            </a:r>
            <a:r>
              <a:rPr lang="nl-BE" dirty="0"/>
              <a:t> </a:t>
            </a:r>
          </a:p>
          <a:p>
            <a:pPr marL="285750" indent="-285750">
              <a:buFontTx/>
              <a:buChar char="-"/>
            </a:pPr>
            <a:r>
              <a:rPr lang="en-BE" dirty="0"/>
              <a:t>Hyperspectral</a:t>
            </a:r>
            <a:r>
              <a:rPr lang="nl-BE" dirty="0"/>
              <a:t>: </a:t>
            </a:r>
            <a:r>
              <a:rPr lang="en-US" dirty="0"/>
              <a:t>satellites can distinguish thousands of individual light spectrum bands </a:t>
            </a:r>
            <a:endParaRPr lang="nl-BE" dirty="0"/>
          </a:p>
          <a:p>
            <a:pPr marL="285750" indent="-285750">
              <a:buFontTx/>
              <a:buChar char="-"/>
            </a:pPr>
            <a:endParaRPr lang="en-BE" dirty="0"/>
          </a:p>
        </p:txBody>
      </p:sp>
      <p:pic>
        <p:nvPicPr>
          <p:cNvPr id="3" name="Picture 2">
            <a:extLst>
              <a:ext uri="{FF2B5EF4-FFF2-40B4-BE49-F238E27FC236}">
                <a16:creationId xmlns:a16="http://schemas.microsoft.com/office/drawing/2014/main" id="{1C4D7A3F-7110-EC50-DEDB-35AE5D631D61}"/>
              </a:ext>
            </a:extLst>
          </p:cNvPr>
          <p:cNvPicPr>
            <a:picLocks noChangeAspect="1"/>
          </p:cNvPicPr>
          <p:nvPr/>
        </p:nvPicPr>
        <p:blipFill>
          <a:blip r:embed="rId3"/>
          <a:stretch>
            <a:fillRect/>
          </a:stretch>
        </p:blipFill>
        <p:spPr>
          <a:xfrm>
            <a:off x="5666569" y="2094992"/>
            <a:ext cx="5812599" cy="3687666"/>
          </a:xfrm>
          <a:prstGeom prst="rect">
            <a:avLst/>
          </a:prstGeom>
        </p:spPr>
      </p:pic>
      <p:sp>
        <p:nvSpPr>
          <p:cNvPr id="2" name="TextBox 1">
            <a:extLst>
              <a:ext uri="{FF2B5EF4-FFF2-40B4-BE49-F238E27FC236}">
                <a16:creationId xmlns:a16="http://schemas.microsoft.com/office/drawing/2014/main" id="{A28C9BDD-9140-CCC8-21CC-A4209C6C7768}"/>
              </a:ext>
            </a:extLst>
          </p:cNvPr>
          <p:cNvSpPr txBox="1"/>
          <p:nvPr/>
        </p:nvSpPr>
        <p:spPr>
          <a:xfrm>
            <a:off x="9525740" y="5850384"/>
            <a:ext cx="2566728" cy="261610"/>
          </a:xfrm>
          <a:prstGeom prst="rect">
            <a:avLst/>
          </a:prstGeom>
          <a:noFill/>
        </p:spPr>
        <p:txBody>
          <a:bodyPr wrap="none" rtlCol="0">
            <a:spAutoFit/>
          </a:bodyPr>
          <a:lstStyle/>
          <a:p>
            <a:r>
              <a:rPr lang="nl-BE" sz="1100" dirty="0" err="1"/>
              <a:t>Satellite</a:t>
            </a:r>
            <a:r>
              <a:rPr lang="nl-BE" sz="1100" dirty="0"/>
              <a:t> Imaging Corporation, </a:t>
            </a:r>
            <a:r>
              <a:rPr lang="nl-BE" sz="1100" dirty="0" err="1"/>
              <a:t>n.d</a:t>
            </a:r>
            <a:r>
              <a:rPr lang="nl-BE" sz="1100" dirty="0"/>
              <a:t>.</a:t>
            </a:r>
            <a:endParaRPr lang="en-BE" sz="1100" dirty="0"/>
          </a:p>
        </p:txBody>
      </p:sp>
    </p:spTree>
    <p:extLst>
      <p:ext uri="{BB962C8B-B14F-4D97-AF65-F5344CB8AC3E}">
        <p14:creationId xmlns:p14="http://schemas.microsoft.com/office/powerpoint/2010/main" val="1078394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913E2FD-E266-646E-3405-E8D27127992E}"/>
              </a:ext>
            </a:extLst>
          </p:cNvPr>
          <p:cNvSpPr>
            <a:spLocks noGrp="1"/>
          </p:cNvSpPr>
          <p:nvPr>
            <p:ph type="title"/>
          </p:nvPr>
        </p:nvSpPr>
        <p:spPr/>
        <p:txBody>
          <a:bodyPr>
            <a:normAutofit fontScale="90000"/>
          </a:bodyPr>
          <a:lstStyle/>
          <a:p>
            <a:r>
              <a:rPr lang="en-BE" dirty="0"/>
              <a:t>Sensor characteristics</a:t>
            </a:r>
          </a:p>
        </p:txBody>
      </p:sp>
      <p:sp>
        <p:nvSpPr>
          <p:cNvPr id="6" name="Text Placeholder 5">
            <a:extLst>
              <a:ext uri="{FF2B5EF4-FFF2-40B4-BE49-F238E27FC236}">
                <a16:creationId xmlns:a16="http://schemas.microsoft.com/office/drawing/2014/main" id="{E102C9EC-CA81-F97F-2190-87BC954A1306}"/>
              </a:ext>
            </a:extLst>
          </p:cNvPr>
          <p:cNvSpPr>
            <a:spLocks noGrp="1"/>
          </p:cNvSpPr>
          <p:nvPr>
            <p:ph type="body" sz="quarter" idx="10"/>
          </p:nvPr>
        </p:nvSpPr>
        <p:spPr/>
        <p:txBody>
          <a:bodyPr/>
          <a:lstStyle/>
          <a:p>
            <a:r>
              <a:rPr lang="it-IT" dirty="0"/>
              <a:t>E.g. Sentinel-2A Satellite Sensor (10m)</a:t>
            </a:r>
          </a:p>
        </p:txBody>
      </p:sp>
      <p:sp>
        <p:nvSpPr>
          <p:cNvPr id="7" name="Text Placeholder 6">
            <a:extLst>
              <a:ext uri="{FF2B5EF4-FFF2-40B4-BE49-F238E27FC236}">
                <a16:creationId xmlns:a16="http://schemas.microsoft.com/office/drawing/2014/main" id="{BE637B28-A3AA-6930-903A-BC2AC36AD70A}"/>
              </a:ext>
            </a:extLst>
          </p:cNvPr>
          <p:cNvSpPr>
            <a:spLocks noGrp="1"/>
          </p:cNvSpPr>
          <p:nvPr>
            <p:ph type="body" sz="quarter" idx="11"/>
          </p:nvPr>
        </p:nvSpPr>
        <p:spPr/>
        <p:txBody>
          <a:bodyPr/>
          <a:lstStyle/>
          <a:p>
            <a:r>
              <a:rPr lang="en-BE" dirty="0"/>
              <a:t>- Change detection </a:t>
            </a:r>
          </a:p>
        </p:txBody>
      </p:sp>
      <p:pic>
        <p:nvPicPr>
          <p:cNvPr id="8" name="Picture 7">
            <a:extLst>
              <a:ext uri="{FF2B5EF4-FFF2-40B4-BE49-F238E27FC236}">
                <a16:creationId xmlns:a16="http://schemas.microsoft.com/office/drawing/2014/main" id="{C1EC391C-89A6-BB43-BAF9-53D5D429B55E}"/>
              </a:ext>
            </a:extLst>
          </p:cNvPr>
          <p:cNvPicPr>
            <a:picLocks noChangeAspect="1"/>
          </p:cNvPicPr>
          <p:nvPr/>
        </p:nvPicPr>
        <p:blipFill>
          <a:blip r:embed="rId3"/>
          <a:stretch>
            <a:fillRect/>
          </a:stretch>
        </p:blipFill>
        <p:spPr>
          <a:xfrm>
            <a:off x="6393305" y="3719405"/>
            <a:ext cx="4831128" cy="686077"/>
          </a:xfrm>
          <a:prstGeom prst="rect">
            <a:avLst/>
          </a:prstGeom>
        </p:spPr>
      </p:pic>
    </p:spTree>
    <p:extLst>
      <p:ext uri="{BB962C8B-B14F-4D97-AF65-F5344CB8AC3E}">
        <p14:creationId xmlns:p14="http://schemas.microsoft.com/office/powerpoint/2010/main" val="4087672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10056-A4A7-A5CE-6364-D0A465D608FF}"/>
              </a:ext>
            </a:extLst>
          </p:cNvPr>
          <p:cNvSpPr>
            <a:spLocks noGrp="1"/>
          </p:cNvSpPr>
          <p:nvPr>
            <p:ph type="title"/>
          </p:nvPr>
        </p:nvSpPr>
        <p:spPr/>
        <p:txBody>
          <a:bodyPr/>
          <a:lstStyle/>
          <a:p>
            <a:r>
              <a:rPr lang="en-BE" dirty="0"/>
              <a:t>Image visualisation</a:t>
            </a:r>
          </a:p>
        </p:txBody>
      </p:sp>
      <p:sp>
        <p:nvSpPr>
          <p:cNvPr id="3" name="Text Placeholder 2">
            <a:extLst>
              <a:ext uri="{FF2B5EF4-FFF2-40B4-BE49-F238E27FC236}">
                <a16:creationId xmlns:a16="http://schemas.microsoft.com/office/drawing/2014/main" id="{CCBB9B72-13B9-21DF-793F-61B4D9D9A441}"/>
              </a:ext>
            </a:extLst>
          </p:cNvPr>
          <p:cNvSpPr>
            <a:spLocks noGrp="1"/>
          </p:cNvSpPr>
          <p:nvPr>
            <p:ph type="body" sz="quarter" idx="10"/>
          </p:nvPr>
        </p:nvSpPr>
        <p:spPr/>
        <p:txBody>
          <a:bodyPr/>
          <a:lstStyle/>
          <a:p>
            <a:endParaRPr lang="en-BE"/>
          </a:p>
        </p:txBody>
      </p:sp>
      <p:sp>
        <p:nvSpPr>
          <p:cNvPr id="4" name="Text Placeholder 3">
            <a:extLst>
              <a:ext uri="{FF2B5EF4-FFF2-40B4-BE49-F238E27FC236}">
                <a16:creationId xmlns:a16="http://schemas.microsoft.com/office/drawing/2014/main" id="{CDE79D11-05B6-0CEB-ED22-2EC48602CD91}"/>
              </a:ext>
            </a:extLst>
          </p:cNvPr>
          <p:cNvSpPr>
            <a:spLocks noGrp="1"/>
          </p:cNvSpPr>
          <p:nvPr>
            <p:ph type="body" sz="quarter" idx="11"/>
          </p:nvPr>
        </p:nvSpPr>
        <p:spPr/>
        <p:txBody>
          <a:bodyPr/>
          <a:lstStyle/>
          <a:p>
            <a:r>
              <a:rPr lang="nl-BE" dirty="0"/>
              <a:t>2</a:t>
            </a:r>
            <a:endParaRPr lang="en-BE" dirty="0"/>
          </a:p>
        </p:txBody>
      </p:sp>
    </p:spTree>
    <p:extLst>
      <p:ext uri="{BB962C8B-B14F-4D97-AF65-F5344CB8AC3E}">
        <p14:creationId xmlns:p14="http://schemas.microsoft.com/office/powerpoint/2010/main" val="3908580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4D592-EF9F-BF4C-B09E-AB309B7C59EC}"/>
              </a:ext>
            </a:extLst>
          </p:cNvPr>
          <p:cNvSpPr>
            <a:spLocks noGrp="1"/>
          </p:cNvSpPr>
          <p:nvPr>
            <p:ph type="title"/>
          </p:nvPr>
        </p:nvSpPr>
        <p:spPr/>
        <p:txBody>
          <a:bodyPr>
            <a:normAutofit fontScale="90000"/>
          </a:bodyPr>
          <a:lstStyle/>
          <a:p>
            <a:r>
              <a:rPr lang="en-BE" dirty="0"/>
              <a:t>True colour</a:t>
            </a:r>
          </a:p>
        </p:txBody>
      </p:sp>
      <p:sp>
        <p:nvSpPr>
          <p:cNvPr id="3" name="TextBox 2">
            <a:extLst>
              <a:ext uri="{FF2B5EF4-FFF2-40B4-BE49-F238E27FC236}">
                <a16:creationId xmlns:a16="http://schemas.microsoft.com/office/drawing/2014/main" id="{937D6481-3ACE-0DBC-E20F-5ACF65C17F55}"/>
              </a:ext>
            </a:extLst>
          </p:cNvPr>
          <p:cNvSpPr txBox="1"/>
          <p:nvPr/>
        </p:nvSpPr>
        <p:spPr>
          <a:xfrm>
            <a:off x="8930717" y="6059740"/>
            <a:ext cx="2541080" cy="369332"/>
          </a:xfrm>
          <a:prstGeom prst="rect">
            <a:avLst/>
          </a:prstGeom>
          <a:noFill/>
        </p:spPr>
        <p:txBody>
          <a:bodyPr wrap="none" rtlCol="0">
            <a:spAutoFit/>
          </a:bodyPr>
          <a:lstStyle/>
          <a:p>
            <a:r>
              <a:rPr lang="nl-BE" dirty="0">
                <a:hlinkClick r:id="rId3"/>
              </a:rPr>
              <a:t>Copernicus Browser</a:t>
            </a:r>
            <a:r>
              <a:rPr lang="nl-BE" dirty="0"/>
              <a:t> </a:t>
            </a:r>
          </a:p>
        </p:txBody>
      </p:sp>
      <p:pic>
        <p:nvPicPr>
          <p:cNvPr id="5" name="Picture 4">
            <a:extLst>
              <a:ext uri="{FF2B5EF4-FFF2-40B4-BE49-F238E27FC236}">
                <a16:creationId xmlns:a16="http://schemas.microsoft.com/office/drawing/2014/main" id="{118D1E70-4379-A45E-E25D-0F0B7D95D084}"/>
              </a:ext>
            </a:extLst>
          </p:cNvPr>
          <p:cNvPicPr>
            <a:picLocks noChangeAspect="1"/>
          </p:cNvPicPr>
          <p:nvPr/>
        </p:nvPicPr>
        <p:blipFill>
          <a:blip r:embed="rId4"/>
          <a:stretch>
            <a:fillRect/>
          </a:stretch>
        </p:blipFill>
        <p:spPr>
          <a:xfrm>
            <a:off x="4085968" y="742578"/>
            <a:ext cx="7385829" cy="5093930"/>
          </a:xfrm>
          <a:prstGeom prst="rect">
            <a:avLst/>
          </a:prstGeom>
        </p:spPr>
      </p:pic>
    </p:spTree>
    <p:extLst>
      <p:ext uri="{BB962C8B-B14F-4D97-AF65-F5344CB8AC3E}">
        <p14:creationId xmlns:p14="http://schemas.microsoft.com/office/powerpoint/2010/main" val="2489630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4D592-EF9F-BF4C-B09E-AB309B7C59EC}"/>
              </a:ext>
            </a:extLst>
          </p:cNvPr>
          <p:cNvSpPr>
            <a:spLocks noGrp="1"/>
          </p:cNvSpPr>
          <p:nvPr>
            <p:ph type="title"/>
          </p:nvPr>
        </p:nvSpPr>
        <p:spPr/>
        <p:txBody>
          <a:bodyPr>
            <a:normAutofit fontScale="90000"/>
          </a:bodyPr>
          <a:lstStyle/>
          <a:p>
            <a:r>
              <a:rPr lang="en-BE" dirty="0"/>
              <a:t>False colour</a:t>
            </a:r>
          </a:p>
        </p:txBody>
      </p:sp>
      <p:sp>
        <p:nvSpPr>
          <p:cNvPr id="3" name="TextBox 2">
            <a:extLst>
              <a:ext uri="{FF2B5EF4-FFF2-40B4-BE49-F238E27FC236}">
                <a16:creationId xmlns:a16="http://schemas.microsoft.com/office/drawing/2014/main" id="{C2D98943-65EE-C527-871D-5363ACF0BD1F}"/>
              </a:ext>
            </a:extLst>
          </p:cNvPr>
          <p:cNvSpPr txBox="1"/>
          <p:nvPr/>
        </p:nvSpPr>
        <p:spPr>
          <a:xfrm>
            <a:off x="8930717" y="6059740"/>
            <a:ext cx="2541080" cy="369332"/>
          </a:xfrm>
          <a:prstGeom prst="rect">
            <a:avLst/>
          </a:prstGeom>
          <a:noFill/>
        </p:spPr>
        <p:txBody>
          <a:bodyPr wrap="none" rtlCol="0">
            <a:spAutoFit/>
          </a:bodyPr>
          <a:lstStyle/>
          <a:p>
            <a:r>
              <a:rPr lang="nl-BE" dirty="0">
                <a:hlinkClick r:id="rId3"/>
              </a:rPr>
              <a:t>Copernicus Browser</a:t>
            </a:r>
            <a:r>
              <a:rPr lang="nl-BE" dirty="0"/>
              <a:t> </a:t>
            </a:r>
          </a:p>
        </p:txBody>
      </p:sp>
      <p:pic>
        <p:nvPicPr>
          <p:cNvPr id="5" name="Picture 4">
            <a:extLst>
              <a:ext uri="{FF2B5EF4-FFF2-40B4-BE49-F238E27FC236}">
                <a16:creationId xmlns:a16="http://schemas.microsoft.com/office/drawing/2014/main" id="{B1E9972C-F67C-C5BA-17F0-1FAA8CC7E469}"/>
              </a:ext>
            </a:extLst>
          </p:cNvPr>
          <p:cNvPicPr>
            <a:picLocks noChangeAspect="1"/>
          </p:cNvPicPr>
          <p:nvPr/>
        </p:nvPicPr>
        <p:blipFill>
          <a:blip r:embed="rId4"/>
          <a:stretch>
            <a:fillRect/>
          </a:stretch>
        </p:blipFill>
        <p:spPr>
          <a:xfrm>
            <a:off x="4064290" y="845208"/>
            <a:ext cx="7532167" cy="4986197"/>
          </a:xfrm>
          <a:prstGeom prst="rect">
            <a:avLst/>
          </a:prstGeom>
        </p:spPr>
      </p:pic>
    </p:spTree>
    <p:extLst>
      <p:ext uri="{BB962C8B-B14F-4D97-AF65-F5344CB8AC3E}">
        <p14:creationId xmlns:p14="http://schemas.microsoft.com/office/powerpoint/2010/main" val="777948037"/>
      </p:ext>
    </p:extLst>
  </p:cSld>
  <p:clrMapOvr>
    <a:masterClrMapping/>
  </p:clrMapOvr>
</p:sld>
</file>

<file path=ppt/theme/theme1.xml><?xml version="1.0" encoding="utf-8"?>
<a:theme xmlns:a="http://schemas.openxmlformats.org/drawingml/2006/main" name="SpaceSUITE">
  <a:themeElements>
    <a:clrScheme name="SpaceSUITE">
      <a:dk1>
        <a:srgbClr val="0D145C"/>
      </a:dk1>
      <a:lt1>
        <a:srgbClr val="FFFFFF"/>
      </a:lt1>
      <a:dk2>
        <a:srgbClr val="0E2841"/>
      </a:dk2>
      <a:lt2>
        <a:srgbClr val="E8E8E8"/>
      </a:lt2>
      <a:accent1>
        <a:srgbClr val="CD3940"/>
      </a:accent1>
      <a:accent2>
        <a:srgbClr val="F46523"/>
      </a:accent2>
      <a:accent3>
        <a:srgbClr val="BBDD55"/>
      </a:accent3>
      <a:accent4>
        <a:srgbClr val="3FB3F7"/>
      </a:accent4>
      <a:accent5>
        <a:srgbClr val="FED400"/>
      </a:accent5>
      <a:accent6>
        <a:srgbClr val="0D145C"/>
      </a:accent6>
      <a:hlink>
        <a:srgbClr val="467886"/>
      </a:hlink>
      <a:folHlink>
        <a:srgbClr val="96607D"/>
      </a:folHlink>
    </a:clrScheme>
    <a:fontScheme name="SpaceSUITE">
      <a:majorFont>
        <a:latin typeface="Poppins"/>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C899CC53A2E34D44AA276B71E1FE85AD" ma:contentTypeVersion="14" ma:contentTypeDescription="Creare un nuovo documento." ma:contentTypeScope="" ma:versionID="0f542cba752f625a18da118a20869059">
  <xsd:schema xmlns:xsd="http://www.w3.org/2001/XMLSchema" xmlns:xs="http://www.w3.org/2001/XMLSchema" xmlns:p="http://schemas.microsoft.com/office/2006/metadata/properties" xmlns:ns2="dd019a16-df2a-4af0-88e4-4d39dfd5c588" xmlns:ns3="e1e6af4f-30a2-4124-bed1-45dd3999ef10" targetNamespace="http://schemas.microsoft.com/office/2006/metadata/properties" ma:root="true" ma:fieldsID="260f32a2db2c392c9185e1c54dc6cedf" ns2:_="" ns3:_="">
    <xsd:import namespace="dd019a16-df2a-4af0-88e4-4d39dfd5c588"/>
    <xsd:import namespace="e1e6af4f-30a2-4124-bed1-45dd3999ef10"/>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2:lcf76f155ced4ddcb4097134ff3c332f" minOccurs="0"/>
                <xsd:element ref="ns3:TaxCatchAll"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019a16-df2a-4af0-88e4-4d39dfd5c58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lcf76f155ced4ddcb4097134ff3c332f" ma:index="13" nillable="true" ma:taxonomy="true" ma:internalName="lcf76f155ced4ddcb4097134ff3c332f" ma:taxonomyFieldName="MediaServiceImageTags" ma:displayName="Tag immagine" ma:readOnly="false" ma:fieldId="{5cf76f15-5ced-4ddc-b409-7134ff3c332f}" ma:taxonomyMulti="true" ma:sspId="f284692d-b93e-4877-af4a-7d75ab3bd315" ma:termSetId="09814cd3-568e-fe90-9814-8d621ff8fb84" ma:anchorId="fba54fb3-c3e1-fe81-a776-ca4b69148c4d" ma:open="true" ma:isKeyword="false">
      <xsd:complexType>
        <xsd:sequence>
          <xsd:element ref="pc:Terms" minOccurs="0" maxOccurs="1"/>
        </xsd:sequence>
      </xsd:complex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1e6af4f-30a2-4124-bed1-45dd3999ef10"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2a635e8e-248a-45f8-ac67-0548c8930a6f}" ma:internalName="TaxCatchAll" ma:showField="CatchAllData" ma:web="e1e6af4f-30a2-4124-bed1-45dd3999ef10">
      <xsd:complexType>
        <xsd:complexContent>
          <xsd:extension base="dms:MultiChoiceLookup">
            <xsd:sequence>
              <xsd:element name="Value" type="dms:Lookup" maxOccurs="unbounded" minOccurs="0" nillable="true"/>
            </xsd:sequence>
          </xsd:extension>
        </xsd:complexContent>
      </xsd:complexType>
    </xsd:element>
    <xsd:element name="SharedWithUsers" ma:index="17"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Condiviso con dettagli"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dd019a16-df2a-4af0-88e4-4d39dfd5c588">
      <Terms xmlns="http://schemas.microsoft.com/office/infopath/2007/PartnerControls"/>
    </lcf76f155ced4ddcb4097134ff3c332f>
    <TaxCatchAll xmlns="e1e6af4f-30a2-4124-bed1-45dd3999ef10" xsi:nil="true"/>
  </documentManagement>
</p:properties>
</file>

<file path=customXml/itemProps1.xml><?xml version="1.0" encoding="utf-8"?>
<ds:datastoreItem xmlns:ds="http://schemas.openxmlformats.org/officeDocument/2006/customXml" ds:itemID="{79139AC0-0BBD-4E6F-BBF2-9811819AE6D3}">
  <ds:schemaRefs>
    <ds:schemaRef ds:uri="http://schemas.microsoft.com/sharepoint/v3/contenttype/forms"/>
  </ds:schemaRefs>
</ds:datastoreItem>
</file>

<file path=customXml/itemProps2.xml><?xml version="1.0" encoding="utf-8"?>
<ds:datastoreItem xmlns:ds="http://schemas.openxmlformats.org/officeDocument/2006/customXml" ds:itemID="{72084920-6C5E-4CA5-930B-FCDC63863E0E}">
  <ds:schemaRefs>
    <ds:schemaRef ds:uri="dd019a16-df2a-4af0-88e4-4d39dfd5c588"/>
    <ds:schemaRef ds:uri="e1e6af4f-30a2-4124-bed1-45dd3999ef1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E5EF95D-E2FB-4E58-AD5B-4C658B24E779}">
  <ds:schemaRefs>
    <ds:schemaRef ds:uri="dd019a16-df2a-4af0-88e4-4d39dfd5c588"/>
    <ds:schemaRef ds:uri="e1e6af4f-30a2-4124-bed1-45dd3999ef1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2607</Words>
  <Application>Microsoft Office PowerPoint</Application>
  <PresentationFormat>Widescreen</PresentationFormat>
  <Paragraphs>299</Paragraphs>
  <Slides>32</Slides>
  <Notes>28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Aptos</vt:lpstr>
      <vt:lpstr>Arial</vt:lpstr>
      <vt:lpstr>Cambria Math</vt:lpstr>
      <vt:lpstr>Helvetica Neue</vt:lpstr>
      <vt:lpstr>Poppins</vt:lpstr>
      <vt:lpstr>Poppins ExtraLight</vt:lpstr>
      <vt:lpstr>Wingdings</vt:lpstr>
      <vt:lpstr>SpaceSUITE</vt:lpstr>
      <vt:lpstr>Image processing &amp; analysis</vt:lpstr>
      <vt:lpstr>Table of content</vt:lpstr>
      <vt:lpstr>Learning objectives</vt:lpstr>
      <vt:lpstr>Satellite sensors</vt:lpstr>
      <vt:lpstr>Sensor characteristics</vt:lpstr>
      <vt:lpstr>Sensor characteristics</vt:lpstr>
      <vt:lpstr>Image visualisation</vt:lpstr>
      <vt:lpstr>True colour</vt:lpstr>
      <vt:lpstr>False colour</vt:lpstr>
      <vt:lpstr>Spectral signature</vt:lpstr>
      <vt:lpstr>Reflection of electromagnetic waves</vt:lpstr>
      <vt:lpstr>Spectral reflectance curve</vt:lpstr>
      <vt:lpstr>Derived indices</vt:lpstr>
      <vt:lpstr>Raster calculations </vt:lpstr>
      <vt:lpstr>Derived indices</vt:lpstr>
      <vt:lpstr>NDVI</vt:lpstr>
      <vt:lpstr>NDVI</vt:lpstr>
      <vt:lpstr>NDVI</vt:lpstr>
      <vt:lpstr>NDVI</vt:lpstr>
      <vt:lpstr>NDBI</vt:lpstr>
      <vt:lpstr>NDBI</vt:lpstr>
      <vt:lpstr>Image classification techniques </vt:lpstr>
      <vt:lpstr>Classification techniques</vt:lpstr>
      <vt:lpstr>Unsupervised classification</vt:lpstr>
      <vt:lpstr>Supervised classification</vt:lpstr>
      <vt:lpstr>Supervised classification</vt:lpstr>
      <vt:lpstr>Unsupervised classification vs Supervised classification</vt:lpstr>
      <vt:lpstr>Object-based image analysis</vt:lpstr>
      <vt:lpstr>Object-based image analysis</vt:lpstr>
      <vt:lpstr>Object-based image analysis</vt:lpstr>
      <vt:lpstr>Deep learning object detection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Stefano Tirati</dc:creator>
  <cp:lastModifiedBy>Evert Van Bever</cp:lastModifiedBy>
  <cp:revision>2</cp:revision>
  <dcterms:created xsi:type="dcterms:W3CDTF">2024-03-01T11:07:09Z</dcterms:created>
  <dcterms:modified xsi:type="dcterms:W3CDTF">2025-10-30T13:59:53Z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0x010100C899CC53A2E34D44AA276B71E1FE85AD</vt:lpwstr>
  </property>
  <property fmtid="{D5CDD505-2E9C-101B-9397-08002B2CF9AE}" pid="3" name="MediaServiceImageTags">
    <vt:lpwstr/>
  </property>
</Properties>
</file>

<file path=docProps/thumbnail.jpeg>
</file>